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jalla One"/>
      <p:regular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a41c1583a9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a41c1583a9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a4290511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a4290511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41c158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a41c158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a41c1583a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a41c1583a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41c1583a9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a41c1583a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41c1583a9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41c1583a9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708b07b5b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708b07b5b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4290511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4290511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a41c1583a9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a41c1583a9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Kfold; try: transform data to another domain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975" y="2315882"/>
            <a:ext cx="8338976" cy="1885600"/>
          </a:xfrm>
          <a:custGeom>
            <a:rect b="b" l="l" r="r" t="t"/>
            <a:pathLst>
              <a:path extrusionOk="0" h="58925" w="260593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4"/>
          </a:xfrm>
        </p:grpSpPr>
        <p:sp>
          <p:nvSpPr>
            <p:cNvPr id="14" name="Google Shape;14;p2"/>
            <p:cNvSpPr/>
            <p:nvPr/>
          </p:nvSpPr>
          <p:spPr>
            <a:xfrm>
              <a:off x="10066761" y="216341"/>
              <a:ext cx="1270099" cy="1491534"/>
            </a:xfrm>
            <a:custGeom>
              <a:rect b="b" l="l" r="r" t="t"/>
              <a:pathLst>
                <a:path extrusionOk="0" h="15856" w="13502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35393" y="230921"/>
              <a:ext cx="464882" cy="247586"/>
            </a:xfrm>
            <a:custGeom>
              <a:rect b="b" l="l" r="r" t="t"/>
              <a:pathLst>
                <a:path extrusionOk="0" h="2632" w="4942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accent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62202" y="56144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20524" y="79755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878752" y="102143"/>
              <a:ext cx="87389" cy="219554"/>
            </a:xfrm>
            <a:custGeom>
              <a:rect b="b" l="l" r="r" t="t"/>
              <a:pathLst>
                <a:path extrusionOk="0" h="2334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36979" y="125660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95207" y="149176"/>
              <a:ext cx="86354" cy="218425"/>
            </a:xfrm>
            <a:custGeom>
              <a:rect b="b" l="l" r="r" t="t"/>
              <a:pathLst>
                <a:path extrusionOk="0" h="2322" w="918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564" y="171564"/>
              <a:ext cx="86354" cy="219554"/>
            </a:xfrm>
            <a:custGeom>
              <a:rect b="b" l="l" r="r" t="t"/>
              <a:pathLst>
                <a:path extrusionOk="0" h="2334" w="918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11663" y="195081"/>
              <a:ext cx="87483" cy="219554"/>
            </a:xfrm>
            <a:custGeom>
              <a:rect b="b" l="l" r="r" t="t"/>
              <a:pathLst>
                <a:path extrusionOk="0" h="2334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69890" y="218598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332125" y="642466"/>
              <a:ext cx="790825" cy="651417"/>
            </a:xfrm>
            <a:custGeom>
              <a:rect b="b" l="l" r="r" t="t"/>
              <a:pathLst>
                <a:path extrusionOk="0" h="6925" w="8407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chemeClr val="accent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367965" y="667676"/>
              <a:ext cx="714725" cy="590368"/>
            </a:xfrm>
            <a:custGeom>
              <a:rect b="b" l="l" r="r" t="t"/>
              <a:pathLst>
                <a:path extrusionOk="0" h="6276" w="7598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64002" y="826745"/>
              <a:ext cx="378622" cy="150132"/>
            </a:xfrm>
            <a:custGeom>
              <a:rect b="b" l="l" r="r" t="t"/>
              <a:pathLst>
                <a:path extrusionOk="0" h="1596" w="4025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38227" y="890616"/>
              <a:ext cx="378622" cy="151261"/>
            </a:xfrm>
            <a:custGeom>
              <a:rect b="b" l="l" r="r" t="t"/>
              <a:pathLst>
                <a:path extrusionOk="0" h="1608" w="4025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3582" y="952137"/>
              <a:ext cx="378716" cy="151355"/>
            </a:xfrm>
            <a:custGeom>
              <a:rect b="b" l="l" r="r" t="t"/>
              <a:pathLst>
                <a:path extrusionOk="0" h="1609" w="4026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21941" y="335054"/>
              <a:ext cx="412204" cy="163583"/>
            </a:xfrm>
            <a:custGeom>
              <a:rect b="b" l="l" r="r" t="t"/>
              <a:pathLst>
                <a:path extrusionOk="0" h="1739" w="4382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3990" y="372305"/>
              <a:ext cx="502979" cy="889126"/>
            </a:xfrm>
            <a:custGeom>
              <a:rect b="b" l="l" r="r" t="t"/>
              <a:pathLst>
                <a:path extrusionOk="0" h="9452" w="5347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117087" y="1380708"/>
              <a:ext cx="786404" cy="315220"/>
            </a:xfrm>
            <a:custGeom>
              <a:rect b="b" l="l" r="r" t="t"/>
              <a:pathLst>
                <a:path extrusionOk="0" h="3351" w="836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2"/>
            <p:cNvSpPr/>
            <p:nvPr/>
          </p:nvSpPr>
          <p:spPr>
            <a:xfrm>
              <a:off x="4375225" y="1706650"/>
              <a:ext cx="385800" cy="329475"/>
            </a:xfrm>
            <a:custGeom>
              <a:rect b="b" l="l" r="r" t="t"/>
              <a:pathLst>
                <a:path extrusionOk="0" h="13179" w="15432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6850" y="1816725"/>
              <a:ext cx="348875" cy="157775"/>
            </a:xfrm>
            <a:custGeom>
              <a:rect b="b" l="l" r="r" t="t"/>
              <a:pathLst>
                <a:path extrusionOk="0" h="6311" w="13955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2"/>
            <p:cNvSpPr/>
            <p:nvPr/>
          </p:nvSpPr>
          <p:spPr>
            <a:xfrm>
              <a:off x="7001150" y="922163"/>
              <a:ext cx="1064450" cy="1184225"/>
            </a:xfrm>
            <a:custGeom>
              <a:rect b="b" l="l" r="r" t="t"/>
              <a:pathLst>
                <a:path extrusionOk="0" h="47369" w="42578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chemeClr val="dk2">
                <a:alpha val="82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42525" y="951988"/>
              <a:ext cx="970375" cy="1101050"/>
            </a:xfrm>
            <a:custGeom>
              <a:rect b="b" l="l" r="r" t="t"/>
              <a:pathLst>
                <a:path extrusionOk="0" h="44042" w="38815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4725" y="1242438"/>
              <a:ext cx="157200" cy="75125"/>
            </a:xfrm>
            <a:custGeom>
              <a:rect b="b" l="l" r="r" t="t"/>
              <a:pathLst>
                <a:path extrusionOk="0" h="3005" w="6288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8725" y="1307388"/>
              <a:ext cx="74725" cy="35750"/>
            </a:xfrm>
            <a:custGeom>
              <a:rect b="b" l="l" r="r" t="t"/>
              <a:pathLst>
                <a:path extrusionOk="0" h="1430" w="2989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10700" y="1204688"/>
              <a:ext cx="433700" cy="208400"/>
            </a:xfrm>
            <a:custGeom>
              <a:rect b="b" l="l" r="r" t="t"/>
              <a:pathLst>
                <a:path extrusionOk="0" h="8336" w="17348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0650" y="1245763"/>
              <a:ext cx="433400" cy="208700"/>
            </a:xfrm>
            <a:custGeom>
              <a:rect b="b" l="l" r="r" t="t"/>
              <a:pathLst>
                <a:path extrusionOk="0" h="8348" w="17336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0275" y="1287138"/>
              <a:ext cx="433725" cy="208700"/>
            </a:xfrm>
            <a:custGeom>
              <a:rect b="b" l="l" r="r" t="t"/>
              <a:pathLst>
                <a:path extrusionOk="0" h="8348" w="17349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0225" y="1328488"/>
              <a:ext cx="433700" cy="208425"/>
            </a:xfrm>
            <a:custGeom>
              <a:rect b="b" l="l" r="r" t="t"/>
              <a:pathLst>
                <a:path extrusionOk="0" h="8337" w="17348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0175" y="1369588"/>
              <a:ext cx="433700" cy="208700"/>
            </a:xfrm>
            <a:custGeom>
              <a:rect b="b" l="l" r="r" t="t"/>
              <a:pathLst>
                <a:path extrusionOk="0" h="8348" w="17348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0100" y="1410938"/>
              <a:ext cx="433425" cy="208425"/>
            </a:xfrm>
            <a:custGeom>
              <a:rect b="b" l="l" r="r" t="t"/>
              <a:pathLst>
                <a:path extrusionOk="0" h="8337" w="17337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28275" y="1552363"/>
              <a:ext cx="216425" cy="103900"/>
            </a:xfrm>
            <a:custGeom>
              <a:rect b="b" l="l" r="r" t="t"/>
              <a:pathLst>
                <a:path extrusionOk="0" h="4156" w="8657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43775" y="1092788"/>
              <a:ext cx="69075" cy="33350"/>
            </a:xfrm>
            <a:custGeom>
              <a:rect b="b" l="l" r="r" t="t"/>
              <a:pathLst>
                <a:path extrusionOk="0" h="1334" w="2763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77075" y="1689588"/>
              <a:ext cx="112250" cy="54175"/>
            </a:xfrm>
            <a:custGeom>
              <a:rect b="b" l="l" r="r" t="t"/>
              <a:pathLst>
                <a:path extrusionOk="0" h="2167" w="449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97325" y="1724988"/>
              <a:ext cx="114025" cy="55100"/>
            </a:xfrm>
            <a:custGeom>
              <a:rect b="b" l="l" r="r" t="t"/>
              <a:pathLst>
                <a:path extrusionOk="0" h="2204" w="4561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8675" y="1527063"/>
              <a:ext cx="54200" cy="26200"/>
            </a:xfrm>
            <a:custGeom>
              <a:rect b="b" l="l" r="r" t="t"/>
              <a:pathLst>
                <a:path extrusionOk="0" h="1048" w="2168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76550" y="1559788"/>
              <a:ext cx="54475" cy="26225"/>
            </a:xfrm>
            <a:custGeom>
              <a:rect b="b" l="l" r="r" t="t"/>
              <a:pathLst>
                <a:path extrusionOk="0" h="1049" w="2179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5300" y="1789588"/>
              <a:ext cx="52725" cy="25325"/>
            </a:xfrm>
            <a:custGeom>
              <a:rect b="b" l="l" r="r" t="t"/>
              <a:pathLst>
                <a:path extrusionOk="0" h="1013" w="2109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12250" y="1598188"/>
              <a:ext cx="39325" cy="19375"/>
            </a:xfrm>
            <a:custGeom>
              <a:rect b="b" l="l" r="r" t="t"/>
              <a:pathLst>
                <a:path extrusionOk="0" h="775" w="1573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64900" y="1824113"/>
              <a:ext cx="133075" cy="102725"/>
            </a:xfrm>
            <a:custGeom>
              <a:rect b="b" l="l" r="r" t="t"/>
              <a:pathLst>
                <a:path extrusionOk="0" h="4109" w="5323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7425" y="1666063"/>
              <a:ext cx="97075" cy="96175"/>
            </a:xfrm>
            <a:custGeom>
              <a:rect b="b" l="l" r="r" t="t"/>
              <a:pathLst>
                <a:path extrusionOk="0" h="3847" w="3883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725350" y="1676738"/>
              <a:ext cx="148850" cy="100700"/>
            </a:xfrm>
            <a:custGeom>
              <a:rect b="b" l="l" r="r" t="t"/>
              <a:pathLst>
                <a:path extrusionOk="0" h="4028" w="5954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804225" y="1683913"/>
              <a:ext cx="109550" cy="93800"/>
            </a:xfrm>
            <a:custGeom>
              <a:rect b="b" l="l" r="r" t="t"/>
              <a:pathLst>
                <a:path extrusionOk="0" h="3752" w="4382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dk2">
                <a:alpha val="145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2"/>
            <p:cNvSpPr/>
            <p:nvPr/>
          </p:nvSpPr>
          <p:spPr>
            <a:xfrm>
              <a:off x="13234073" y="-287248"/>
              <a:ext cx="427099" cy="499315"/>
            </a:xfrm>
            <a:custGeom>
              <a:rect b="b" l="l" r="r" t="t"/>
              <a:pathLst>
                <a:path extrusionOk="0" h="11443" w="9788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9404" y="-275859"/>
              <a:ext cx="970791" cy="1628502"/>
            </a:xfrm>
            <a:custGeom>
              <a:rect b="b" l="l" r="r" t="t"/>
              <a:pathLst>
                <a:path extrusionOk="0" h="37321" w="22248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081945" y="310333"/>
              <a:ext cx="74354" cy="134745"/>
            </a:xfrm>
            <a:custGeom>
              <a:rect b="b" l="l" r="r" t="t"/>
              <a:pathLst>
                <a:path extrusionOk="0" h="3088" w="1704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chemeClr val="dk2">
                <a:alpha val="501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458008" y="795991"/>
              <a:ext cx="294100" cy="147443"/>
            </a:xfrm>
            <a:custGeom>
              <a:rect b="b" l="l" r="r" t="t"/>
              <a:pathLst>
                <a:path extrusionOk="0" h="3379" w="674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34346" y="214555"/>
              <a:ext cx="64449" cy="62529"/>
            </a:xfrm>
            <a:custGeom>
              <a:rect b="b" l="l" r="r" t="t"/>
              <a:pathLst>
                <a:path extrusionOk="0" h="1433" w="1477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01620" y="163720"/>
              <a:ext cx="130949" cy="34952"/>
            </a:xfrm>
            <a:custGeom>
              <a:rect b="b" l="l" r="r" t="t"/>
              <a:pathLst>
                <a:path extrusionOk="0" h="801" w="3001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674656" y="214555"/>
              <a:ext cx="64973" cy="62529"/>
            </a:xfrm>
            <a:custGeom>
              <a:rect b="b" l="l" r="r" t="t"/>
              <a:pathLst>
                <a:path extrusionOk="0" h="1433" w="1489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642933" y="167822"/>
              <a:ext cx="130992" cy="34995"/>
            </a:xfrm>
            <a:custGeom>
              <a:rect b="b" l="l" r="r" t="t"/>
              <a:pathLst>
                <a:path extrusionOk="0" h="802" w="3002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30998" y="170963"/>
              <a:ext cx="107560" cy="291089"/>
            </a:xfrm>
            <a:custGeom>
              <a:rect b="b" l="l" r="r" t="t"/>
              <a:pathLst>
                <a:path extrusionOk="0" h="6671" w="2465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13075" y="483739"/>
              <a:ext cx="116942" cy="100840"/>
            </a:xfrm>
            <a:custGeom>
              <a:rect b="b" l="l" r="r" t="t"/>
              <a:pathLst>
                <a:path extrusionOk="0" h="2311" w="268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633071" y="40015"/>
              <a:ext cx="162148" cy="45817"/>
            </a:xfrm>
            <a:custGeom>
              <a:rect b="b" l="l" r="r" t="t"/>
              <a:pathLst>
                <a:path extrusionOk="0" h="1050" w="3716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05765" y="38313"/>
              <a:ext cx="122658" cy="39882"/>
            </a:xfrm>
            <a:custGeom>
              <a:rect b="b" l="l" r="r" t="t"/>
              <a:pathLst>
                <a:path extrusionOk="0" h="914" w="2811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97224" y="-287030"/>
              <a:ext cx="697244" cy="699164"/>
            </a:xfrm>
            <a:custGeom>
              <a:rect b="b" l="l" r="r" t="t"/>
              <a:pathLst>
                <a:path extrusionOk="0" h="16023" w="15979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559808" y="89366"/>
              <a:ext cx="320586" cy="312034"/>
            </a:xfrm>
            <a:custGeom>
              <a:rect b="b" l="l" r="r" t="t"/>
              <a:pathLst>
                <a:path extrusionOk="0" h="7151" w="7347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162381" y="89235"/>
              <a:ext cx="320586" cy="312121"/>
            </a:xfrm>
            <a:custGeom>
              <a:rect b="b" l="l" r="r" t="t"/>
              <a:pathLst>
                <a:path extrusionOk="0" h="7153" w="7347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465775" y="213726"/>
              <a:ext cx="97742" cy="21774"/>
            </a:xfrm>
            <a:custGeom>
              <a:rect b="b" l="l" r="r" t="t"/>
              <a:pathLst>
                <a:path extrusionOk="0" h="499" w="224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59785" y="-212763"/>
              <a:ext cx="66543" cy="60653"/>
            </a:xfrm>
            <a:custGeom>
              <a:rect b="b" l="l" r="r" t="t"/>
              <a:pathLst>
                <a:path extrusionOk="0" h="1390" w="1525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916743" y="50443"/>
              <a:ext cx="168867" cy="120564"/>
            </a:xfrm>
            <a:custGeom>
              <a:rect b="b" l="l" r="r" t="t"/>
              <a:pathLst>
                <a:path extrusionOk="0" h="2763" w="387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19841" y="17717"/>
              <a:ext cx="155384" cy="65496"/>
            </a:xfrm>
            <a:custGeom>
              <a:rect b="b" l="l" r="r" t="t"/>
              <a:pathLst>
                <a:path extrusionOk="0" h="1501" w="3561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446575" y="943521"/>
              <a:ext cx="641653" cy="1310795"/>
            </a:xfrm>
            <a:custGeom>
              <a:rect b="b" l="l" r="r" t="t"/>
              <a:pathLst>
                <a:path extrusionOk="0" h="30040" w="14705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80873" y="1096767"/>
              <a:ext cx="560579" cy="153290"/>
            </a:xfrm>
            <a:custGeom>
              <a:rect b="b" l="l" r="r" t="t"/>
              <a:pathLst>
                <a:path extrusionOk="0" h="3513" w="12847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74656" y="948190"/>
              <a:ext cx="923578" cy="2466774"/>
            </a:xfrm>
            <a:custGeom>
              <a:rect b="b" l="l" r="r" t="t"/>
              <a:pathLst>
                <a:path extrusionOk="0" h="56532" w="21166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80372" y="2137418"/>
              <a:ext cx="5716" cy="1273924"/>
            </a:xfrm>
            <a:custGeom>
              <a:rect b="b" l="l" r="r" t="t"/>
              <a:pathLst>
                <a:path extrusionOk="0" h="29195" w="131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8152" y="1293692"/>
              <a:ext cx="537758" cy="788179"/>
            </a:xfrm>
            <a:custGeom>
              <a:rect b="b" l="l" r="r" t="t"/>
              <a:pathLst>
                <a:path extrusionOk="0" h="18063" w="12324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153566" y="1113392"/>
              <a:ext cx="1815260" cy="2015239"/>
            </a:xfrm>
            <a:custGeom>
              <a:rect b="b" l="l" r="r" t="t"/>
              <a:pathLst>
                <a:path extrusionOk="0" h="46184" w="41601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7767" y="947143"/>
              <a:ext cx="551241" cy="1148211"/>
            </a:xfrm>
            <a:custGeom>
              <a:rect b="b" l="l" r="r" t="t"/>
              <a:pathLst>
                <a:path extrusionOk="0" h="26314" w="12633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460" y="964509"/>
              <a:ext cx="833385" cy="2450454"/>
            </a:xfrm>
            <a:custGeom>
              <a:rect b="b" l="l" r="r" t="t"/>
              <a:pathLst>
                <a:path extrusionOk="0" h="56158" w="19099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88319" y="1352904"/>
              <a:ext cx="1454180" cy="1643076"/>
            </a:xfrm>
            <a:custGeom>
              <a:rect b="b" l="l" r="r" t="t"/>
              <a:pathLst>
                <a:path extrusionOk="0" h="37655" w="33326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002442" y="2341019"/>
              <a:ext cx="455157" cy="306100"/>
            </a:xfrm>
            <a:custGeom>
              <a:rect b="b" l="l" r="r" t="t"/>
              <a:pathLst>
                <a:path extrusionOk="0" h="7015" w="10431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19019" y="965338"/>
              <a:ext cx="459826" cy="1150786"/>
            </a:xfrm>
            <a:custGeom>
              <a:rect b="b" l="l" r="r" t="t"/>
              <a:pathLst>
                <a:path extrusionOk="0" h="26373" w="10538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748852" y="2531180"/>
              <a:ext cx="1706172" cy="467505"/>
            </a:xfrm>
            <a:custGeom>
              <a:rect b="b" l="l" r="r" t="t"/>
              <a:pathLst>
                <a:path extrusionOk="0" h="10714" w="39101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458078" y="2528082"/>
              <a:ext cx="203208" cy="127851"/>
            </a:xfrm>
            <a:custGeom>
              <a:rect b="b" l="l" r="r" t="t"/>
              <a:pathLst>
                <a:path extrusionOk="0" h="2930" w="4657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58078" y="2426893"/>
              <a:ext cx="253563" cy="104419"/>
            </a:xfrm>
            <a:custGeom>
              <a:rect b="b" l="l" r="r" t="t"/>
              <a:pathLst>
                <a:path extrusionOk="0" h="2393" w="5811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410822" y="1511169"/>
              <a:ext cx="326303" cy="239731"/>
            </a:xfrm>
            <a:custGeom>
              <a:rect b="b" l="l" r="r" t="t"/>
              <a:pathLst>
                <a:path extrusionOk="0" h="5494" w="7478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81328" y="2325485"/>
              <a:ext cx="1138830" cy="360600"/>
            </a:xfrm>
            <a:custGeom>
              <a:rect b="b" l="l" r="r" t="t"/>
              <a:pathLst>
                <a:path extrusionOk="0" h="8264" w="26099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53293" y="1972696"/>
              <a:ext cx="5760" cy="393850"/>
            </a:xfrm>
            <a:custGeom>
              <a:rect b="b" l="l" r="r" t="t"/>
              <a:pathLst>
                <a:path extrusionOk="0" h="9026" w="132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167050" y="1523299"/>
              <a:ext cx="1800729" cy="1629375"/>
            </a:xfrm>
            <a:custGeom>
              <a:rect b="b" l="l" r="r" t="t"/>
              <a:pathLst>
                <a:path extrusionOk="0" h="37341" w="41268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26126" y="1855274"/>
              <a:ext cx="125756" cy="561670"/>
            </a:xfrm>
            <a:custGeom>
              <a:rect b="b" l="l" r="r" t="t"/>
              <a:pathLst>
                <a:path extrusionOk="0" h="12872" w="2882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407156" y="1893237"/>
              <a:ext cx="50966" cy="637987"/>
            </a:xfrm>
            <a:custGeom>
              <a:rect b="b" l="l" r="r" t="t"/>
              <a:pathLst>
                <a:path extrusionOk="0" h="14621" w="1168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071560" y="1624096"/>
              <a:ext cx="6807" cy="231222"/>
            </a:xfrm>
            <a:custGeom>
              <a:rect b="b" l="l" r="r" t="t"/>
              <a:pathLst>
                <a:path extrusionOk="0" h="5299" w="156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968188" y="1821501"/>
              <a:ext cx="194830" cy="279177"/>
            </a:xfrm>
            <a:custGeom>
              <a:rect b="b" l="l" r="r" t="t"/>
              <a:pathLst>
                <a:path extrusionOk="0" h="6398" w="4465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972857" y="1819319"/>
              <a:ext cx="190685" cy="283889"/>
            </a:xfrm>
            <a:custGeom>
              <a:rect b="b" l="l" r="r" t="t"/>
              <a:pathLst>
                <a:path extrusionOk="0" h="6506" w="437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994151" y="1823595"/>
              <a:ext cx="194874" cy="279657"/>
            </a:xfrm>
            <a:custGeom>
              <a:rect b="b" l="l" r="r" t="t"/>
              <a:pathLst>
                <a:path extrusionOk="0" h="6409" w="4466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chemeClr val="dk2">
                <a:alpha val="188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998296" y="1821413"/>
              <a:ext cx="190729" cy="283889"/>
            </a:xfrm>
            <a:custGeom>
              <a:rect b="b" l="l" r="r" t="t"/>
              <a:pathLst>
                <a:path extrusionOk="0" h="6506" w="4371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081945" y="1879797"/>
              <a:ext cx="128374" cy="153726"/>
            </a:xfrm>
            <a:custGeom>
              <a:rect b="b" l="l" r="r" t="t"/>
              <a:pathLst>
                <a:path extrusionOk="0" h="3523" w="2942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chemeClr val="dk2">
                <a:alpha val="313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81421" y="1879317"/>
              <a:ext cx="131996" cy="157086"/>
            </a:xfrm>
            <a:custGeom>
              <a:rect b="b" l="l" r="r" t="t"/>
              <a:pathLst>
                <a:path extrusionOk="0" h="3600" w="3025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086090" y="2032258"/>
              <a:ext cx="58253" cy="27795"/>
            </a:xfrm>
            <a:custGeom>
              <a:rect b="b" l="l" r="r" t="t"/>
              <a:pathLst>
                <a:path extrusionOk="0" h="637" w="1335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78323" y="1865179"/>
              <a:ext cx="64449" cy="19068"/>
            </a:xfrm>
            <a:custGeom>
              <a:rect b="b" l="l" r="r" t="t"/>
              <a:pathLst>
                <a:path extrusionOk="0" h="437" w="147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179529" y="1081713"/>
              <a:ext cx="147574" cy="325779"/>
            </a:xfrm>
            <a:custGeom>
              <a:rect b="b" l="l" r="r" t="t"/>
              <a:pathLst>
                <a:path extrusionOk="0" h="7466" w="3382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332252" y="2254753"/>
              <a:ext cx="135138" cy="87532"/>
            </a:xfrm>
            <a:custGeom>
              <a:rect b="b" l="l" r="r" t="t"/>
              <a:pathLst>
                <a:path extrusionOk="0" h="2006" w="3097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043388" y="1400903"/>
              <a:ext cx="525322" cy="912146"/>
            </a:xfrm>
            <a:custGeom>
              <a:rect b="b" l="l" r="r" t="t"/>
              <a:pathLst>
                <a:path extrusionOk="0" h="20904" w="12039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047577" y="1516012"/>
              <a:ext cx="323161" cy="144519"/>
            </a:xfrm>
            <a:custGeom>
              <a:rect b="b" l="l" r="r" t="t"/>
              <a:pathLst>
                <a:path extrusionOk="0" h="3312" w="7406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769098" y="2367680"/>
              <a:ext cx="251992" cy="167733"/>
            </a:xfrm>
            <a:custGeom>
              <a:rect b="b" l="l" r="r" t="t"/>
              <a:pathLst>
                <a:path extrusionOk="0" h="3844" w="5775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720795" y="2056170"/>
              <a:ext cx="600592" cy="316092"/>
            </a:xfrm>
            <a:custGeom>
              <a:rect b="b" l="l" r="r" t="t"/>
              <a:pathLst>
                <a:path extrusionOk="0" h="7244" w="13764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778960" y="2146756"/>
              <a:ext cx="232793" cy="159530"/>
            </a:xfrm>
            <a:custGeom>
              <a:rect b="b" l="l" r="r" t="t"/>
              <a:pathLst>
                <a:path extrusionOk="0" h="3656" w="5335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93764" y="2110364"/>
              <a:ext cx="254654" cy="192823"/>
            </a:xfrm>
            <a:custGeom>
              <a:rect b="b" l="l" r="r" t="t"/>
              <a:pathLst>
                <a:path extrusionOk="0" h="4419" w="5836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439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hasCustomPrompt="1" type="title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995600" y="3296291"/>
            <a:ext cx="5152800" cy="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1"/>
          <p:cNvSpPr/>
          <p:nvPr/>
        </p:nvSpPr>
        <p:spPr>
          <a:xfrm flipH="1" rot="10800000">
            <a:off x="0" y="-13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 flipH="1">
            <a:off x="7508725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215940" y="3790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30655" y="3633745"/>
            <a:ext cx="1166656" cy="1595136"/>
          </a:xfrm>
          <a:custGeom>
            <a:rect b="b" l="l" r="r" t="t"/>
            <a:pathLst>
              <a:path extrusionOk="0" h="49848" w="36458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500605" y="3665553"/>
            <a:ext cx="712128" cy="1376576"/>
          </a:xfrm>
          <a:custGeom>
            <a:rect b="b" l="l" r="r" t="t"/>
            <a:pathLst>
              <a:path extrusionOk="0" h="43018" w="22254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618333" y="3937583"/>
            <a:ext cx="90720" cy="467136"/>
          </a:xfrm>
          <a:custGeom>
            <a:rect b="b" l="l" r="r" t="t"/>
            <a:pathLst>
              <a:path extrusionOk="0" h="14598" w="2835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08636" y="4268526"/>
            <a:ext cx="544480" cy="135808"/>
          </a:xfrm>
          <a:custGeom>
            <a:rect b="b" l="l" r="r" t="t"/>
            <a:pathLst>
              <a:path extrusionOk="0" h="4244" w="17015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87422" y="4344494"/>
            <a:ext cx="319328" cy="685440"/>
          </a:xfrm>
          <a:custGeom>
            <a:rect b="b" l="l" r="r" t="t"/>
            <a:pathLst>
              <a:path extrusionOk="0" h="21420" w="9979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06717" y="4750636"/>
            <a:ext cx="716288" cy="279296"/>
          </a:xfrm>
          <a:custGeom>
            <a:rect b="b" l="l" r="r" t="t"/>
            <a:pathLst>
              <a:path extrusionOk="0" h="8728" w="22384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 flipH="1">
            <a:off x="8824675" y="3513180"/>
            <a:ext cx="319319" cy="164648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idx="2" type="subTitle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3" type="subTitle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4" type="subTitle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5" type="subTitle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6" type="subTitle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7" type="subTitle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idx="8" type="subTitle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1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6" name="Google Shape;196;p13"/>
          <p:cNvSpPr/>
          <p:nvPr/>
        </p:nvSpPr>
        <p:spPr>
          <a:xfrm>
            <a:off x="5977574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5977574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2634299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634299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 txBox="1"/>
          <p:nvPr>
            <p:ph hasCustomPrompt="1" idx="9" type="title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hasCustomPrompt="1" idx="13" type="title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hasCustomPrompt="1" idx="14" type="title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hasCustomPrompt="1" idx="15" type="title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idx="1" type="subTitle"/>
          </p:nvPr>
        </p:nvSpPr>
        <p:spPr>
          <a:xfrm>
            <a:off x="713225" y="1123757"/>
            <a:ext cx="77175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06" name="Google Shape;206;p14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8645324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0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3" name="Google Shape;213;p15"/>
          <p:cNvSpPr/>
          <p:nvPr/>
        </p:nvSpPr>
        <p:spPr>
          <a:xfrm>
            <a:off x="610898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55583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945944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50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408959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1479711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664274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 txBox="1"/>
          <p:nvPr>
            <p:ph idx="2" type="title"/>
          </p:nvPr>
        </p:nvSpPr>
        <p:spPr>
          <a:xfrm>
            <a:off x="1100050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3" type="title"/>
          </p:nvPr>
        </p:nvSpPr>
        <p:spPr>
          <a:xfrm>
            <a:off x="3709942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4" type="title"/>
          </p:nvPr>
        </p:nvSpPr>
        <p:spPr>
          <a:xfrm>
            <a:off x="6263097" y="2900200"/>
            <a:ext cx="17241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5" name="Google Shape;235;p17"/>
          <p:cNvSpPr/>
          <p:nvPr/>
        </p:nvSpPr>
        <p:spPr>
          <a:xfrm>
            <a:off x="0" y="281201"/>
            <a:ext cx="942967" cy="486235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 rot="10800000">
            <a:off x="8677271" y="25"/>
            <a:ext cx="466732" cy="240650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0" name="Google Shape;240;p18"/>
          <p:cNvSpPr/>
          <p:nvPr/>
        </p:nvSpPr>
        <p:spPr>
          <a:xfrm flipH="1" rot="10800000">
            <a:off x="0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 flipH="1">
            <a:off x="8806325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3343237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title"/>
          </p:nvPr>
        </p:nvSpPr>
        <p:spPr>
          <a:xfrm>
            <a:off x="732800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5953674" y="3158825"/>
            <a:ext cx="216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 rot="5400000">
            <a:off x="7608549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 rot="-5400000">
            <a:off x="1219669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 txBox="1"/>
          <p:nvPr>
            <p:ph idx="1" type="subTitle"/>
          </p:nvPr>
        </p:nvSpPr>
        <p:spPr>
          <a:xfrm>
            <a:off x="732798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49" name="Google Shape;249;p19"/>
          <p:cNvSpPr txBox="1"/>
          <p:nvPr>
            <p:ph idx="4" type="subTitle"/>
          </p:nvPr>
        </p:nvSpPr>
        <p:spPr>
          <a:xfrm>
            <a:off x="3343230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5" type="subTitle"/>
          </p:nvPr>
        </p:nvSpPr>
        <p:spPr>
          <a:xfrm>
            <a:off x="5953663" y="3820888"/>
            <a:ext cx="21600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51" name="Google Shape;251;p1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>
            <p:ph idx="6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 rot="5400000">
            <a:off x="1943713" y="-1973864"/>
            <a:ext cx="944520" cy="48700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7" name="Google Shape;257;p20"/>
          <p:cNvSpPr/>
          <p:nvPr/>
        </p:nvSpPr>
        <p:spPr>
          <a:xfrm rot="-5400000">
            <a:off x="5675474" y="1674952"/>
            <a:ext cx="1126824" cy="581027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 flipH="1" rot="-5400000">
            <a:off x="3115401" y="-3124944"/>
            <a:ext cx="2913197" cy="9163101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3448146" y="904875"/>
            <a:ext cx="2247708" cy="1870137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hasCustomPrompt="1" type="title"/>
          </p:nvPr>
        </p:nvSpPr>
        <p:spPr>
          <a:xfrm>
            <a:off x="311700" y="648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3"/>
          <p:cNvSpPr txBox="1"/>
          <p:nvPr>
            <p:ph idx="2" type="title"/>
          </p:nvPr>
        </p:nvSpPr>
        <p:spPr>
          <a:xfrm>
            <a:off x="2133000" y="2921250"/>
            <a:ext cx="4878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2133600" y="3601250"/>
            <a:ext cx="4876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3"/>
          <p:cNvSpPr/>
          <p:nvPr/>
        </p:nvSpPr>
        <p:spPr>
          <a:xfrm>
            <a:off x="4215940" y="4171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72000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0" name="Google Shape;260;p21"/>
          <p:cNvSpPr txBox="1"/>
          <p:nvPr>
            <p:ph idx="2" type="title"/>
          </p:nvPr>
        </p:nvSpPr>
        <p:spPr>
          <a:xfrm>
            <a:off x="342555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3" type="title"/>
          </p:nvPr>
        </p:nvSpPr>
        <p:spPr>
          <a:xfrm>
            <a:off x="6131100" y="368585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4" type="title"/>
          </p:nvPr>
        </p:nvSpPr>
        <p:spPr>
          <a:xfrm>
            <a:off x="72000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5" type="title"/>
          </p:nvPr>
        </p:nvSpPr>
        <p:spPr>
          <a:xfrm>
            <a:off x="342555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6" type="title"/>
          </p:nvPr>
        </p:nvSpPr>
        <p:spPr>
          <a:xfrm>
            <a:off x="6131100" y="1985800"/>
            <a:ext cx="2292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5" name="Google Shape;265;p21"/>
          <p:cNvSpPr/>
          <p:nvPr/>
        </p:nvSpPr>
        <p:spPr>
          <a:xfrm rot="10800000">
            <a:off x="0" y="2571274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 rot="10800000">
            <a:off x="8645324" y="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38380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>
            <p:ph idx="7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2" name="Google Shape;272;p22"/>
          <p:cNvSpPr/>
          <p:nvPr/>
        </p:nvSpPr>
        <p:spPr>
          <a:xfrm flipH="1" rot="-5400000">
            <a:off x="1035550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 flipH="1" rot="5400000">
            <a:off x="7335911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5710325" y="3308306"/>
            <a:ext cx="2228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subTitle"/>
          </p:nvPr>
        </p:nvSpPr>
        <p:spPr>
          <a:xfrm>
            <a:off x="5710325" y="1581948"/>
            <a:ext cx="2228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3" type="subTitle"/>
          </p:nvPr>
        </p:nvSpPr>
        <p:spPr>
          <a:xfrm>
            <a:off x="2062250" y="3308306"/>
            <a:ext cx="2228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4" type="subTitle"/>
          </p:nvPr>
        </p:nvSpPr>
        <p:spPr>
          <a:xfrm>
            <a:off x="2062250" y="1581948"/>
            <a:ext cx="22287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79" name="Google Shape;279;p23"/>
          <p:cNvCxnSpPr/>
          <p:nvPr/>
        </p:nvCxnSpPr>
        <p:spPr>
          <a:xfrm>
            <a:off x="2602650" y="2895400"/>
            <a:ext cx="3938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/>
          <p:nvPr/>
        </p:nvSpPr>
        <p:spPr>
          <a:xfrm rot="10800000">
            <a:off x="8429563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0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flipH="1">
            <a:off x="8286759" y="723318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>
            <p:ph type="title"/>
          </p:nvPr>
        </p:nvSpPr>
        <p:spPr>
          <a:xfrm>
            <a:off x="1100050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idx="2" type="title"/>
          </p:nvPr>
        </p:nvSpPr>
        <p:spPr>
          <a:xfrm>
            <a:off x="3709943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idx="3" type="title"/>
          </p:nvPr>
        </p:nvSpPr>
        <p:spPr>
          <a:xfrm>
            <a:off x="6263099" y="3357400"/>
            <a:ext cx="1724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90" name="Google Shape;290;p24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" type="subTitle"/>
          </p:nvPr>
        </p:nvSpPr>
        <p:spPr>
          <a:xfrm>
            <a:off x="6730550" y="116352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4" name="Google Shape;294;p25"/>
          <p:cNvSpPr txBox="1"/>
          <p:nvPr>
            <p:ph idx="2" type="subTitle"/>
          </p:nvPr>
        </p:nvSpPr>
        <p:spPr>
          <a:xfrm>
            <a:off x="4810875" y="154317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5" name="Google Shape;295;p25"/>
          <p:cNvSpPr txBox="1"/>
          <p:nvPr>
            <p:ph idx="3" type="subTitle"/>
          </p:nvPr>
        </p:nvSpPr>
        <p:spPr>
          <a:xfrm>
            <a:off x="2891200" y="191092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6" name="Google Shape;296;p25"/>
          <p:cNvSpPr txBox="1"/>
          <p:nvPr>
            <p:ph idx="4" type="subTitle"/>
          </p:nvPr>
        </p:nvSpPr>
        <p:spPr>
          <a:xfrm>
            <a:off x="971550" y="2287475"/>
            <a:ext cx="14478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5" type="subTitle"/>
          </p:nvPr>
        </p:nvSpPr>
        <p:spPr>
          <a:xfrm>
            <a:off x="971550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6" type="subTitle"/>
          </p:nvPr>
        </p:nvSpPr>
        <p:spPr>
          <a:xfrm>
            <a:off x="2891200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7" type="subTitle"/>
          </p:nvPr>
        </p:nvSpPr>
        <p:spPr>
          <a:xfrm>
            <a:off x="4810875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8" type="subTitle"/>
          </p:nvPr>
        </p:nvSpPr>
        <p:spPr>
          <a:xfrm>
            <a:off x="6730525" y="3184250"/>
            <a:ext cx="14478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2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 flipH="1">
            <a:off x="7886953" y="-322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1343250" y="1657300"/>
            <a:ext cx="3409800" cy="20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8" name="Google Shape;308;p26"/>
          <p:cNvSpPr/>
          <p:nvPr/>
        </p:nvSpPr>
        <p:spPr>
          <a:xfrm>
            <a:off x="0" y="2294951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 flipH="1" rot="10800000">
            <a:off x="0" y="-32"/>
            <a:ext cx="904869" cy="466590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1245150" y="1923000"/>
            <a:ext cx="29649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 txBox="1"/>
          <p:nvPr>
            <p:ph idx="1" type="subTitle"/>
          </p:nvPr>
        </p:nvSpPr>
        <p:spPr>
          <a:xfrm>
            <a:off x="2074650" y="1830325"/>
            <a:ext cx="4916700" cy="21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18" name="Google Shape;318;p28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20" name="Google Shape;320;p28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3293663" y="1672350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idx="2" type="subTitle"/>
          </p:nvPr>
        </p:nvSpPr>
        <p:spPr>
          <a:xfrm>
            <a:off x="3293675" y="2008050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293663" y="2691525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4" type="subTitle"/>
          </p:nvPr>
        </p:nvSpPr>
        <p:spPr>
          <a:xfrm>
            <a:off x="3293675" y="3027225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3293663" y="3710700"/>
            <a:ext cx="3023400" cy="29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6" type="subTitle"/>
          </p:nvPr>
        </p:nvSpPr>
        <p:spPr>
          <a:xfrm>
            <a:off x="3293675" y="4046400"/>
            <a:ext cx="30234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329" name="Google Shape;329;p2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 flipH="1" rot="10800000">
            <a:off x="-2" y="-12"/>
            <a:ext cx="862669" cy="444813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flipH="1">
            <a:off x="8489694" y="1769848"/>
            <a:ext cx="654303" cy="3373661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flipH="1">
            <a:off x="8645324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713225" y="1470450"/>
            <a:ext cx="36207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39" name="Google Shape;339;p30"/>
          <p:cNvSpPr txBox="1"/>
          <p:nvPr>
            <p:ph idx="2" type="body"/>
          </p:nvPr>
        </p:nvSpPr>
        <p:spPr>
          <a:xfrm>
            <a:off x="4810075" y="1470450"/>
            <a:ext cx="36207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4288557" y="894580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4"/>
          <p:cNvSpPr/>
          <p:nvPr/>
        </p:nvSpPr>
        <p:spPr>
          <a:xfrm>
            <a:off x="0" y="0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2853000" y="541650"/>
            <a:ext cx="3438000" cy="9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2" name="Google Shape;342;p31"/>
          <p:cNvSpPr txBox="1"/>
          <p:nvPr/>
        </p:nvSpPr>
        <p:spPr>
          <a:xfrm>
            <a:off x="2630700" y="3516325"/>
            <a:ext cx="3882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Slidesgo</a:t>
            </a: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incluiding icons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Flaticon</a:t>
            </a:r>
            <a:r>
              <a:rPr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Freepik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3" name="Google Shape;343;p31"/>
          <p:cNvSpPr txBox="1"/>
          <p:nvPr>
            <p:ph idx="1" type="subTitle"/>
          </p:nvPr>
        </p:nvSpPr>
        <p:spPr>
          <a:xfrm>
            <a:off x="2851500" y="1536850"/>
            <a:ext cx="3441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44" name="Google Shape;344;p31"/>
          <p:cNvSpPr/>
          <p:nvPr/>
        </p:nvSpPr>
        <p:spPr>
          <a:xfrm>
            <a:off x="0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0" y="0"/>
                </a:moveTo>
                <a:lnTo>
                  <a:pt x="0" y="160734"/>
                </a:lnTo>
                <a:lnTo>
                  <a:pt x="84320" y="160734"/>
                </a:lnTo>
                <a:lnTo>
                  <a:pt x="531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6445728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31148" y="0"/>
                </a:moveTo>
                <a:lnTo>
                  <a:pt x="1" y="160734"/>
                </a:lnTo>
                <a:lnTo>
                  <a:pt x="84321" y="160734"/>
                </a:lnTo>
                <a:lnTo>
                  <a:pt x="843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6462880" y="736047"/>
            <a:ext cx="2681120" cy="1578912"/>
          </a:xfrm>
          <a:custGeom>
            <a:rect b="b" l="l" r="r" t="t"/>
            <a:pathLst>
              <a:path extrusionOk="0" h="49341" w="83785">
                <a:moveTo>
                  <a:pt x="48912" y="1"/>
                </a:moveTo>
                <a:lnTo>
                  <a:pt x="48078" y="2906"/>
                </a:lnTo>
                <a:cubicBezTo>
                  <a:pt x="46947" y="6859"/>
                  <a:pt x="45375" y="12026"/>
                  <a:pt x="44328" y="14169"/>
                </a:cubicBezTo>
                <a:lnTo>
                  <a:pt x="44090" y="14658"/>
                </a:lnTo>
                <a:cubicBezTo>
                  <a:pt x="42458" y="18003"/>
                  <a:pt x="42042" y="18622"/>
                  <a:pt x="38541" y="18622"/>
                </a:cubicBezTo>
                <a:lnTo>
                  <a:pt x="1" y="18622"/>
                </a:lnTo>
                <a:lnTo>
                  <a:pt x="1" y="19813"/>
                </a:lnTo>
                <a:lnTo>
                  <a:pt x="38541" y="19813"/>
                </a:lnTo>
                <a:cubicBezTo>
                  <a:pt x="42697" y="19813"/>
                  <a:pt x="43447" y="18706"/>
                  <a:pt x="45161" y="15181"/>
                </a:cubicBezTo>
                <a:lnTo>
                  <a:pt x="45399" y="14693"/>
                </a:lnTo>
                <a:cubicBezTo>
                  <a:pt x="46245" y="12979"/>
                  <a:pt x="47388" y="9454"/>
                  <a:pt x="48388" y="6097"/>
                </a:cubicBezTo>
                <a:lnTo>
                  <a:pt x="53162" y="49340"/>
                </a:lnTo>
                <a:lnTo>
                  <a:pt x="55305" y="42042"/>
                </a:lnTo>
                <a:lnTo>
                  <a:pt x="55329" y="41970"/>
                </a:lnTo>
                <a:cubicBezTo>
                  <a:pt x="55924" y="39923"/>
                  <a:pt x="59008" y="29552"/>
                  <a:pt x="60354" y="26099"/>
                </a:cubicBezTo>
                <a:cubicBezTo>
                  <a:pt x="61973" y="21944"/>
                  <a:pt x="62937" y="20563"/>
                  <a:pt x="65473" y="20563"/>
                </a:cubicBezTo>
                <a:lnTo>
                  <a:pt x="83785" y="20563"/>
                </a:lnTo>
                <a:lnTo>
                  <a:pt x="83785" y="19372"/>
                </a:lnTo>
                <a:lnTo>
                  <a:pt x="65473" y="19372"/>
                </a:lnTo>
                <a:cubicBezTo>
                  <a:pt x="61949" y="19372"/>
                  <a:pt x="60770" y="21754"/>
                  <a:pt x="59246" y="25671"/>
                </a:cubicBezTo>
                <a:cubicBezTo>
                  <a:pt x="57877" y="29159"/>
                  <a:pt x="54793" y="39577"/>
                  <a:pt x="54186" y="41625"/>
                </a:cubicBezTo>
                <a:lnTo>
                  <a:pt x="53698" y="43304"/>
                </a:lnTo>
                <a:lnTo>
                  <a:pt x="489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0" y="219440"/>
            <a:ext cx="2654816" cy="1891680"/>
          </a:xfrm>
          <a:custGeom>
            <a:rect b="b" l="l" r="r" t="t"/>
            <a:pathLst>
              <a:path extrusionOk="0" h="59115" w="82963">
                <a:moveTo>
                  <a:pt x="34790" y="0"/>
                </a:moveTo>
                <a:lnTo>
                  <a:pt x="28944" y="53007"/>
                </a:lnTo>
                <a:cubicBezTo>
                  <a:pt x="27670" y="48708"/>
                  <a:pt x="26182" y="44053"/>
                  <a:pt x="25098" y="41850"/>
                </a:cubicBezTo>
                <a:lnTo>
                  <a:pt x="24801" y="41243"/>
                </a:lnTo>
                <a:cubicBezTo>
                  <a:pt x="22729" y="36993"/>
                  <a:pt x="21824" y="35635"/>
                  <a:pt x="16812" y="35635"/>
                </a:cubicBezTo>
                <a:lnTo>
                  <a:pt x="0" y="35635"/>
                </a:lnTo>
                <a:lnTo>
                  <a:pt x="0" y="36826"/>
                </a:lnTo>
                <a:lnTo>
                  <a:pt x="16812" y="36826"/>
                </a:lnTo>
                <a:cubicBezTo>
                  <a:pt x="21169" y="36826"/>
                  <a:pt x="21741" y="37695"/>
                  <a:pt x="23729" y="41767"/>
                </a:cubicBezTo>
                <a:lnTo>
                  <a:pt x="24027" y="42374"/>
                </a:lnTo>
                <a:cubicBezTo>
                  <a:pt x="25313" y="45006"/>
                  <a:pt x="27242" y="51352"/>
                  <a:pt x="28635" y="56197"/>
                </a:cubicBezTo>
                <a:lnTo>
                  <a:pt x="29468" y="59115"/>
                </a:lnTo>
                <a:lnTo>
                  <a:pt x="35326" y="6037"/>
                </a:lnTo>
                <a:lnTo>
                  <a:pt x="36112" y="8727"/>
                </a:lnTo>
                <a:cubicBezTo>
                  <a:pt x="36862" y="11240"/>
                  <a:pt x="40648" y="24003"/>
                  <a:pt x="42315" y="28289"/>
                </a:cubicBezTo>
                <a:cubicBezTo>
                  <a:pt x="44160" y="33028"/>
                  <a:pt x="45589" y="35909"/>
                  <a:pt x="49828" y="35909"/>
                </a:cubicBezTo>
                <a:lnTo>
                  <a:pt x="82963" y="35909"/>
                </a:lnTo>
                <a:lnTo>
                  <a:pt x="82963" y="34719"/>
                </a:lnTo>
                <a:lnTo>
                  <a:pt x="49828" y="34719"/>
                </a:lnTo>
                <a:cubicBezTo>
                  <a:pt x="46637" y="34719"/>
                  <a:pt x="45422" y="33004"/>
                  <a:pt x="43422" y="27849"/>
                </a:cubicBezTo>
                <a:cubicBezTo>
                  <a:pt x="41767" y="23622"/>
                  <a:pt x="37993" y="10894"/>
                  <a:pt x="37255" y="8394"/>
                </a:cubicBezTo>
                <a:lnTo>
                  <a:pt x="34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 flipH="1">
            <a:off x="1439541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flipH="1">
            <a:off x="1334766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 flipH="1">
            <a:off x="4721166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4616391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5306950" y="1925650"/>
            <a:ext cx="17892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5"/>
          <p:cNvSpPr/>
          <p:nvPr/>
        </p:nvSpPr>
        <p:spPr>
          <a:xfrm flipH="1">
            <a:off x="8481450" y="1730372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-7050" y="-3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2" type="title"/>
          </p:nvPr>
        </p:nvSpPr>
        <p:spPr>
          <a:xfrm>
            <a:off x="2011925" y="1925650"/>
            <a:ext cx="17892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2010413" y="2363125"/>
            <a:ext cx="1790700" cy="6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1" name="Google Shape;141;p5"/>
          <p:cNvSpPr txBox="1"/>
          <p:nvPr>
            <p:ph idx="3" type="body"/>
          </p:nvPr>
        </p:nvSpPr>
        <p:spPr>
          <a:xfrm>
            <a:off x="5306938" y="2363125"/>
            <a:ext cx="1790700" cy="6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07000" y="2060414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711750" y="2608800"/>
            <a:ext cx="34029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-8825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508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98679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622425" y="1413600"/>
            <a:ext cx="3556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6" name="Google Shape;156;p8"/>
          <p:cNvSpPr/>
          <p:nvPr/>
        </p:nvSpPr>
        <p:spPr>
          <a:xfrm flipH="1">
            <a:off x="-3649446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1" name="Google Shape;161;p9"/>
          <p:cNvSpPr/>
          <p:nvPr/>
        </p:nvSpPr>
        <p:spPr>
          <a:xfrm flipH="1">
            <a:off x="8591556" y="2311129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 txBox="1"/>
          <p:nvPr>
            <p:ph idx="2" type="subTitle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 flipH="1">
            <a:off x="5207522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>
            <a:off x="3888585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flipH="1">
            <a:off x="5092651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>
            <a:off x="3635512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4452875" y="1339700"/>
            <a:ext cx="3333300" cy="20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0"/>
          <p:cNvSpPr/>
          <p:nvPr/>
        </p:nvSpPr>
        <p:spPr>
          <a:xfrm>
            <a:off x="5836078" y="33308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ScaleMind - Nguyen Phuong Linh, Hoang Minh Thao</a:t>
            </a:r>
            <a:endParaRPr i="1"/>
          </a:p>
        </p:txBody>
      </p:sp>
      <p:sp>
        <p:nvSpPr>
          <p:cNvPr id="359" name="Google Shape;359;p34"/>
          <p:cNvSpPr txBox="1"/>
          <p:nvPr>
            <p:ph type="ctrTitle"/>
          </p:nvPr>
        </p:nvSpPr>
        <p:spPr>
          <a:xfrm>
            <a:off x="772800" y="1487525"/>
            <a:ext cx="6003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12-LEAD ECG ABNORMALITY </a:t>
            </a:r>
            <a:r>
              <a:rPr lang="en" sz="4300"/>
              <a:t>IDENTIFICATION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USING ML/DL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FUTURE WORK</a:t>
            </a:r>
            <a:endParaRPr b="1" sz="2800"/>
          </a:p>
        </p:txBody>
      </p:sp>
      <p:sp>
        <p:nvSpPr>
          <p:cNvPr id="589" name="Google Shape;589;p43"/>
          <p:cNvSpPr txBox="1"/>
          <p:nvPr>
            <p:ph idx="1" type="subTitle"/>
          </p:nvPr>
        </p:nvSpPr>
        <p:spPr>
          <a:xfrm>
            <a:off x="2113650" y="1667675"/>
            <a:ext cx="4916700" cy="22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100"/>
              <a:t>Finish flow</a:t>
            </a:r>
            <a:endParaRPr sz="21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100"/>
              <a:t>Preprocess and denoise data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+ Denoise by different methods 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+ Try to segment data</a:t>
            </a:r>
            <a:endParaRPr sz="2100"/>
          </a:p>
        </p:txBody>
      </p:sp>
      <p:grpSp>
        <p:nvGrpSpPr>
          <p:cNvPr id="590" name="Google Shape;590;p43"/>
          <p:cNvGrpSpPr/>
          <p:nvPr/>
        </p:nvGrpSpPr>
        <p:grpSpPr>
          <a:xfrm flipH="1">
            <a:off x="791702" y="3135252"/>
            <a:ext cx="875911" cy="1144391"/>
            <a:chOff x="6534600" y="490300"/>
            <a:chExt cx="502300" cy="656225"/>
          </a:xfrm>
        </p:grpSpPr>
        <p:sp>
          <p:nvSpPr>
            <p:cNvPr id="591" name="Google Shape;591;p43"/>
            <p:cNvSpPr/>
            <p:nvPr/>
          </p:nvSpPr>
          <p:spPr>
            <a:xfrm>
              <a:off x="6534600" y="557000"/>
              <a:ext cx="502300" cy="589525"/>
            </a:xfrm>
            <a:custGeom>
              <a:rect b="b" l="l" r="r" t="t"/>
              <a:pathLst>
                <a:path extrusionOk="0" h="23581" w="20092">
                  <a:moveTo>
                    <a:pt x="11004" y="1"/>
                  </a:moveTo>
                  <a:lnTo>
                    <a:pt x="10305" y="1794"/>
                  </a:lnTo>
                  <a:lnTo>
                    <a:pt x="10274" y="1794"/>
                  </a:lnTo>
                  <a:cubicBezTo>
                    <a:pt x="9852" y="1638"/>
                    <a:pt x="9419" y="1563"/>
                    <a:pt x="8993" y="1563"/>
                  </a:cubicBezTo>
                  <a:cubicBezTo>
                    <a:pt x="7518" y="1563"/>
                    <a:pt x="6129" y="2453"/>
                    <a:pt x="5563" y="3892"/>
                  </a:cubicBezTo>
                  <a:cubicBezTo>
                    <a:pt x="3982" y="7813"/>
                    <a:pt x="1490" y="14135"/>
                    <a:pt x="335" y="17022"/>
                  </a:cubicBezTo>
                  <a:cubicBezTo>
                    <a:pt x="0" y="17904"/>
                    <a:pt x="426" y="18846"/>
                    <a:pt x="1277" y="19211"/>
                  </a:cubicBezTo>
                  <a:lnTo>
                    <a:pt x="11976" y="23466"/>
                  </a:lnTo>
                  <a:cubicBezTo>
                    <a:pt x="12174" y="23544"/>
                    <a:pt x="12377" y="23581"/>
                    <a:pt x="12578" y="23581"/>
                  </a:cubicBezTo>
                  <a:cubicBezTo>
                    <a:pt x="13244" y="23581"/>
                    <a:pt x="13878" y="23178"/>
                    <a:pt x="14134" y="22524"/>
                  </a:cubicBezTo>
                  <a:lnTo>
                    <a:pt x="19332" y="9484"/>
                  </a:lnTo>
                  <a:cubicBezTo>
                    <a:pt x="20092" y="7569"/>
                    <a:pt x="19150" y="5411"/>
                    <a:pt x="17265" y="4651"/>
                  </a:cubicBezTo>
                  <a:lnTo>
                    <a:pt x="18025" y="2767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6799050" y="562325"/>
              <a:ext cx="183900" cy="98050"/>
            </a:xfrm>
            <a:custGeom>
              <a:rect b="b" l="l" r="r" t="t"/>
              <a:pathLst>
                <a:path extrusionOk="0" h="3922" w="7356">
                  <a:moveTo>
                    <a:pt x="334" y="1"/>
                  </a:moveTo>
                  <a:lnTo>
                    <a:pt x="0" y="882"/>
                  </a:lnTo>
                  <a:lnTo>
                    <a:pt x="6900" y="3922"/>
                  </a:lnTo>
                  <a:lnTo>
                    <a:pt x="7356" y="279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6784600" y="490300"/>
              <a:ext cx="243200" cy="159250"/>
            </a:xfrm>
            <a:custGeom>
              <a:rect b="b" l="l" r="r" t="t"/>
              <a:pathLst>
                <a:path extrusionOk="0" h="6370" w="9728">
                  <a:moveTo>
                    <a:pt x="1893" y="1"/>
                  </a:moveTo>
                  <a:cubicBezTo>
                    <a:pt x="1443" y="1"/>
                    <a:pt x="1014" y="283"/>
                    <a:pt x="852" y="724"/>
                  </a:cubicBezTo>
                  <a:lnTo>
                    <a:pt x="153" y="2456"/>
                  </a:lnTo>
                  <a:cubicBezTo>
                    <a:pt x="1" y="2821"/>
                    <a:pt x="183" y="3246"/>
                    <a:pt x="548" y="3398"/>
                  </a:cubicBezTo>
                  <a:lnTo>
                    <a:pt x="7843" y="6316"/>
                  </a:lnTo>
                  <a:cubicBezTo>
                    <a:pt x="7929" y="6353"/>
                    <a:pt x="8019" y="6370"/>
                    <a:pt x="8108" y="6370"/>
                  </a:cubicBezTo>
                  <a:cubicBezTo>
                    <a:pt x="8394" y="6370"/>
                    <a:pt x="8669" y="6192"/>
                    <a:pt x="8785" y="5891"/>
                  </a:cubicBezTo>
                  <a:lnTo>
                    <a:pt x="9484" y="4158"/>
                  </a:lnTo>
                  <a:cubicBezTo>
                    <a:pt x="9727" y="3581"/>
                    <a:pt x="9423" y="2912"/>
                    <a:pt x="8846" y="2669"/>
                  </a:cubicBezTo>
                  <a:lnTo>
                    <a:pt x="2311" y="85"/>
                  </a:lnTo>
                  <a:cubicBezTo>
                    <a:pt x="2174" y="28"/>
                    <a:pt x="2033" y="1"/>
                    <a:pt x="1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6809675" y="493175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cubicBezTo>
                    <a:pt x="1034" y="548"/>
                    <a:pt x="791" y="1095"/>
                    <a:pt x="578" y="1703"/>
                  </a:cubicBezTo>
                  <a:cubicBezTo>
                    <a:pt x="335" y="2250"/>
                    <a:pt x="122" y="2858"/>
                    <a:pt x="1" y="3466"/>
                  </a:cubicBezTo>
                  <a:cubicBezTo>
                    <a:pt x="305" y="291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6832475" y="50230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0"/>
                  </a:moveTo>
                  <a:lnTo>
                    <a:pt x="1368" y="0"/>
                  </a:lnTo>
                  <a:cubicBezTo>
                    <a:pt x="1064" y="548"/>
                    <a:pt x="791" y="1095"/>
                    <a:pt x="608" y="1703"/>
                  </a:cubicBezTo>
                  <a:cubicBezTo>
                    <a:pt x="335" y="2280"/>
                    <a:pt x="122" y="2858"/>
                    <a:pt x="1" y="3466"/>
                  </a:cubicBezTo>
                  <a:cubicBezTo>
                    <a:pt x="304" y="2918"/>
                    <a:pt x="578" y="2371"/>
                    <a:pt x="791" y="1763"/>
                  </a:cubicBezTo>
                  <a:cubicBezTo>
                    <a:pt x="1034" y="121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6855275" y="511425"/>
              <a:ext cx="34975" cy="86650"/>
            </a:xfrm>
            <a:custGeom>
              <a:rect b="b" l="l" r="r" t="t"/>
              <a:pathLst>
                <a:path extrusionOk="0" h="3466" w="1399">
                  <a:moveTo>
                    <a:pt x="1399" y="0"/>
                  </a:moveTo>
                  <a:lnTo>
                    <a:pt x="1399" y="0"/>
                  </a:lnTo>
                  <a:cubicBezTo>
                    <a:pt x="1064" y="547"/>
                    <a:pt x="791" y="1125"/>
                    <a:pt x="608" y="1702"/>
                  </a:cubicBezTo>
                  <a:cubicBezTo>
                    <a:pt x="335" y="2280"/>
                    <a:pt x="152" y="2857"/>
                    <a:pt x="0" y="3465"/>
                  </a:cubicBezTo>
                  <a:cubicBezTo>
                    <a:pt x="335" y="2918"/>
                    <a:pt x="578" y="2371"/>
                    <a:pt x="791" y="1763"/>
                  </a:cubicBezTo>
                  <a:cubicBezTo>
                    <a:pt x="1064" y="1216"/>
                    <a:pt x="1247" y="608"/>
                    <a:pt x="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6878825" y="520525"/>
              <a:ext cx="34225" cy="86675"/>
            </a:xfrm>
            <a:custGeom>
              <a:rect b="b" l="l" r="r" t="t"/>
              <a:pathLst>
                <a:path extrusionOk="0" h="3467" w="1369">
                  <a:moveTo>
                    <a:pt x="1368" y="1"/>
                  </a:moveTo>
                  <a:cubicBezTo>
                    <a:pt x="1034" y="548"/>
                    <a:pt x="791" y="1126"/>
                    <a:pt x="578" y="1703"/>
                  </a:cubicBezTo>
                  <a:cubicBezTo>
                    <a:pt x="335" y="2281"/>
                    <a:pt x="122" y="2858"/>
                    <a:pt x="1" y="3466"/>
                  </a:cubicBezTo>
                  <a:cubicBezTo>
                    <a:pt x="305" y="294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901625" y="530425"/>
              <a:ext cx="34225" cy="85875"/>
            </a:xfrm>
            <a:custGeom>
              <a:rect b="b" l="l" r="r" t="t"/>
              <a:pathLst>
                <a:path extrusionOk="0" h="3435" w="1369">
                  <a:moveTo>
                    <a:pt x="1368" y="0"/>
                  </a:moveTo>
                  <a:cubicBezTo>
                    <a:pt x="1034" y="517"/>
                    <a:pt x="791" y="1094"/>
                    <a:pt x="608" y="1672"/>
                  </a:cubicBezTo>
                  <a:cubicBezTo>
                    <a:pt x="335" y="2249"/>
                    <a:pt x="122" y="2827"/>
                    <a:pt x="1" y="3435"/>
                  </a:cubicBezTo>
                  <a:cubicBezTo>
                    <a:pt x="304" y="2918"/>
                    <a:pt x="578" y="2341"/>
                    <a:pt x="760" y="1763"/>
                  </a:cubicBezTo>
                  <a:cubicBezTo>
                    <a:pt x="1034" y="1186"/>
                    <a:pt x="1216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925175" y="53952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9" y="1"/>
                  </a:moveTo>
                  <a:lnTo>
                    <a:pt x="1369" y="1"/>
                  </a:lnTo>
                  <a:cubicBezTo>
                    <a:pt x="1034" y="518"/>
                    <a:pt x="791" y="1095"/>
                    <a:pt x="578" y="1673"/>
                  </a:cubicBezTo>
                  <a:cubicBezTo>
                    <a:pt x="335" y="2250"/>
                    <a:pt x="122" y="2828"/>
                    <a:pt x="1" y="343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947975" y="54865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lnTo>
                    <a:pt x="1368" y="1"/>
                  </a:lnTo>
                  <a:cubicBezTo>
                    <a:pt x="1065" y="517"/>
                    <a:pt x="791" y="1095"/>
                    <a:pt x="578" y="1672"/>
                  </a:cubicBezTo>
                  <a:cubicBezTo>
                    <a:pt x="335" y="2250"/>
                    <a:pt x="122" y="2827"/>
                    <a:pt x="1" y="346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970775" y="55777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8" y="0"/>
                  </a:moveTo>
                  <a:cubicBezTo>
                    <a:pt x="1064" y="517"/>
                    <a:pt x="791" y="1095"/>
                    <a:pt x="608" y="1703"/>
                  </a:cubicBezTo>
                  <a:cubicBezTo>
                    <a:pt x="335" y="2250"/>
                    <a:pt x="153" y="2858"/>
                    <a:pt x="1" y="3435"/>
                  </a:cubicBezTo>
                  <a:cubicBezTo>
                    <a:pt x="335" y="2918"/>
                    <a:pt x="578" y="2341"/>
                    <a:pt x="791" y="1763"/>
                  </a:cubicBezTo>
                  <a:cubicBezTo>
                    <a:pt x="1034" y="118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639475" y="725400"/>
              <a:ext cx="312325" cy="257475"/>
            </a:xfrm>
            <a:custGeom>
              <a:rect b="b" l="l" r="r" t="t"/>
              <a:pathLst>
                <a:path extrusionOk="0" h="10299" w="12493">
                  <a:moveTo>
                    <a:pt x="2868" y="1"/>
                  </a:moveTo>
                  <a:cubicBezTo>
                    <a:pt x="2649" y="1"/>
                    <a:pt x="2433" y="139"/>
                    <a:pt x="2340" y="347"/>
                  </a:cubicBezTo>
                  <a:lnTo>
                    <a:pt x="122" y="5940"/>
                  </a:lnTo>
                  <a:cubicBezTo>
                    <a:pt x="0" y="6244"/>
                    <a:pt x="152" y="6548"/>
                    <a:pt x="426" y="6669"/>
                  </a:cubicBezTo>
                  <a:lnTo>
                    <a:pt x="9423" y="10256"/>
                  </a:lnTo>
                  <a:cubicBezTo>
                    <a:pt x="9488" y="10285"/>
                    <a:pt x="9556" y="10298"/>
                    <a:pt x="9625" y="10298"/>
                  </a:cubicBezTo>
                  <a:cubicBezTo>
                    <a:pt x="9843" y="10298"/>
                    <a:pt x="10060" y="10161"/>
                    <a:pt x="10152" y="9952"/>
                  </a:cubicBezTo>
                  <a:lnTo>
                    <a:pt x="12371" y="4359"/>
                  </a:lnTo>
                  <a:cubicBezTo>
                    <a:pt x="12493" y="4055"/>
                    <a:pt x="12341" y="3721"/>
                    <a:pt x="12067" y="3630"/>
                  </a:cubicBezTo>
                  <a:lnTo>
                    <a:pt x="3070" y="43"/>
                  </a:lnTo>
                  <a:cubicBezTo>
                    <a:pt x="3005" y="14"/>
                    <a:pt x="2936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653900" y="735575"/>
              <a:ext cx="281950" cy="233325"/>
            </a:xfrm>
            <a:custGeom>
              <a:rect b="b" l="l" r="r" t="t"/>
              <a:pathLst>
                <a:path extrusionOk="0" h="9333" w="11278">
                  <a:moveTo>
                    <a:pt x="2512" y="86"/>
                  </a:moveTo>
                  <a:lnTo>
                    <a:pt x="2512" y="86"/>
                  </a:lnTo>
                  <a:cubicBezTo>
                    <a:pt x="2512" y="86"/>
                    <a:pt x="2505" y="88"/>
                    <a:pt x="2493" y="92"/>
                  </a:cubicBezTo>
                  <a:lnTo>
                    <a:pt x="2493" y="92"/>
                  </a:lnTo>
                  <a:lnTo>
                    <a:pt x="2493" y="92"/>
                  </a:lnTo>
                  <a:cubicBezTo>
                    <a:pt x="2506" y="88"/>
                    <a:pt x="2512" y="86"/>
                    <a:pt x="2512" y="86"/>
                  </a:cubicBezTo>
                  <a:close/>
                  <a:moveTo>
                    <a:pt x="2432" y="1"/>
                  </a:moveTo>
                  <a:lnTo>
                    <a:pt x="2311" y="31"/>
                  </a:lnTo>
                  <a:lnTo>
                    <a:pt x="2311" y="62"/>
                  </a:lnTo>
                  <a:lnTo>
                    <a:pt x="2280" y="122"/>
                  </a:lnTo>
                  <a:lnTo>
                    <a:pt x="2250" y="214"/>
                  </a:lnTo>
                  <a:lnTo>
                    <a:pt x="2159" y="396"/>
                  </a:lnTo>
                  <a:lnTo>
                    <a:pt x="2007" y="791"/>
                  </a:lnTo>
                  <a:cubicBezTo>
                    <a:pt x="1915" y="1034"/>
                    <a:pt x="1824" y="1278"/>
                    <a:pt x="1703" y="1551"/>
                  </a:cubicBezTo>
                  <a:cubicBezTo>
                    <a:pt x="1520" y="2037"/>
                    <a:pt x="1308" y="2524"/>
                    <a:pt x="1125" y="3010"/>
                  </a:cubicBezTo>
                  <a:cubicBezTo>
                    <a:pt x="730" y="3983"/>
                    <a:pt x="365" y="4895"/>
                    <a:pt x="31" y="5776"/>
                  </a:cubicBezTo>
                  <a:lnTo>
                    <a:pt x="1" y="5867"/>
                  </a:lnTo>
                  <a:lnTo>
                    <a:pt x="92" y="5898"/>
                  </a:lnTo>
                  <a:lnTo>
                    <a:pt x="6475" y="8390"/>
                  </a:lnTo>
                  <a:lnTo>
                    <a:pt x="8268" y="9089"/>
                  </a:lnTo>
                  <a:lnTo>
                    <a:pt x="8755" y="9272"/>
                  </a:lnTo>
                  <a:lnTo>
                    <a:pt x="8881" y="9322"/>
                  </a:lnTo>
                  <a:lnTo>
                    <a:pt x="8881" y="9322"/>
                  </a:lnTo>
                  <a:cubicBezTo>
                    <a:pt x="8879" y="9325"/>
                    <a:pt x="8878" y="9329"/>
                    <a:pt x="8876" y="9332"/>
                  </a:cubicBezTo>
                  <a:cubicBezTo>
                    <a:pt x="8876" y="9332"/>
                    <a:pt x="8879" y="9330"/>
                    <a:pt x="8884" y="9323"/>
                  </a:cubicBezTo>
                  <a:lnTo>
                    <a:pt x="8884" y="9323"/>
                  </a:lnTo>
                  <a:lnTo>
                    <a:pt x="8906" y="9332"/>
                  </a:lnTo>
                  <a:cubicBezTo>
                    <a:pt x="8899" y="9329"/>
                    <a:pt x="8892" y="9325"/>
                    <a:pt x="8885" y="9322"/>
                  </a:cubicBezTo>
                  <a:lnTo>
                    <a:pt x="8885" y="9322"/>
                  </a:lnTo>
                  <a:cubicBezTo>
                    <a:pt x="8896" y="9306"/>
                    <a:pt x="8916" y="9272"/>
                    <a:pt x="8937" y="9211"/>
                  </a:cubicBezTo>
                  <a:lnTo>
                    <a:pt x="8937" y="9211"/>
                  </a:lnTo>
                  <a:cubicBezTo>
                    <a:pt x="8909" y="9239"/>
                    <a:pt x="8907" y="9267"/>
                    <a:pt x="8882" y="9320"/>
                  </a:cubicBezTo>
                  <a:lnTo>
                    <a:pt x="8882" y="9320"/>
                  </a:lnTo>
                  <a:cubicBezTo>
                    <a:pt x="8829" y="9294"/>
                    <a:pt x="8777" y="9267"/>
                    <a:pt x="8724" y="9241"/>
                  </a:cubicBezTo>
                  <a:lnTo>
                    <a:pt x="8238" y="9028"/>
                  </a:lnTo>
                  <a:lnTo>
                    <a:pt x="6444" y="8269"/>
                  </a:lnTo>
                  <a:lnTo>
                    <a:pt x="221" y="5743"/>
                  </a:lnTo>
                  <a:lnTo>
                    <a:pt x="221" y="5743"/>
                  </a:lnTo>
                  <a:lnTo>
                    <a:pt x="1308" y="3071"/>
                  </a:lnTo>
                  <a:cubicBezTo>
                    <a:pt x="1520" y="2585"/>
                    <a:pt x="1703" y="2098"/>
                    <a:pt x="1885" y="1612"/>
                  </a:cubicBezTo>
                  <a:cubicBezTo>
                    <a:pt x="2007" y="1338"/>
                    <a:pt x="2098" y="1095"/>
                    <a:pt x="2189" y="852"/>
                  </a:cubicBezTo>
                  <a:lnTo>
                    <a:pt x="2341" y="457"/>
                  </a:lnTo>
                  <a:lnTo>
                    <a:pt x="2432" y="274"/>
                  </a:lnTo>
                  <a:lnTo>
                    <a:pt x="2457" y="199"/>
                  </a:lnTo>
                  <a:lnTo>
                    <a:pt x="2457" y="199"/>
                  </a:lnTo>
                  <a:lnTo>
                    <a:pt x="11062" y="3611"/>
                  </a:lnTo>
                  <a:lnTo>
                    <a:pt x="11062" y="3611"/>
                  </a:lnTo>
                  <a:cubicBezTo>
                    <a:pt x="10407" y="5307"/>
                    <a:pt x="9843" y="6735"/>
                    <a:pt x="9484" y="7721"/>
                  </a:cubicBezTo>
                  <a:lnTo>
                    <a:pt x="9028" y="8907"/>
                  </a:lnTo>
                  <a:lnTo>
                    <a:pt x="8937" y="9211"/>
                  </a:lnTo>
                  <a:lnTo>
                    <a:pt x="9058" y="8937"/>
                  </a:lnTo>
                  <a:lnTo>
                    <a:pt x="9545" y="7782"/>
                  </a:lnTo>
                  <a:cubicBezTo>
                    <a:pt x="9970" y="6779"/>
                    <a:pt x="10548" y="5320"/>
                    <a:pt x="11247" y="3588"/>
                  </a:cubicBezTo>
                  <a:lnTo>
                    <a:pt x="11277" y="3527"/>
                  </a:lnTo>
                  <a:lnTo>
                    <a:pt x="11217" y="349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730650" y="797900"/>
              <a:ext cx="150475" cy="60050"/>
            </a:xfrm>
            <a:custGeom>
              <a:rect b="b" l="l" r="r" t="t"/>
              <a:pathLst>
                <a:path extrusionOk="0" h="2402" w="6019">
                  <a:moveTo>
                    <a:pt x="1" y="0"/>
                  </a:move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402"/>
                  </a:cubicBezTo>
                  <a:cubicBezTo>
                    <a:pt x="5046" y="1885"/>
                    <a:pt x="4074" y="1459"/>
                    <a:pt x="3040" y="1095"/>
                  </a:cubicBezTo>
                  <a:cubicBezTo>
                    <a:pt x="2067" y="669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720775" y="823725"/>
              <a:ext cx="149725" cy="59300"/>
            </a:xfrm>
            <a:custGeom>
              <a:rect b="b" l="l" r="r" t="t"/>
              <a:pathLst>
                <a:path extrusionOk="0" h="2372" w="5989">
                  <a:moveTo>
                    <a:pt x="0" y="1"/>
                  </a:moveTo>
                  <a:lnTo>
                    <a:pt x="0" y="1"/>
                  </a:lnTo>
                  <a:cubicBezTo>
                    <a:pt x="973" y="487"/>
                    <a:pt x="1946" y="913"/>
                    <a:pt x="2949" y="1277"/>
                  </a:cubicBezTo>
                  <a:cubicBezTo>
                    <a:pt x="3952" y="1703"/>
                    <a:pt x="4955" y="2068"/>
                    <a:pt x="5988" y="2372"/>
                  </a:cubicBezTo>
                  <a:cubicBezTo>
                    <a:pt x="5046" y="1885"/>
                    <a:pt x="4043" y="1460"/>
                    <a:pt x="3040" y="1095"/>
                  </a:cubicBezTo>
                  <a:cubicBezTo>
                    <a:pt x="2067" y="670"/>
                    <a:pt x="1034" y="3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710900" y="848050"/>
              <a:ext cx="150475" cy="59300"/>
            </a:xfrm>
            <a:custGeom>
              <a:rect b="b" l="l" r="r" t="t"/>
              <a:pathLst>
                <a:path extrusionOk="0" h="2372" w="6019">
                  <a:moveTo>
                    <a:pt x="0" y="0"/>
                  </a:moveTo>
                  <a:lnTo>
                    <a:pt x="0" y="0"/>
                  </a:ln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371"/>
                  </a:cubicBezTo>
                  <a:cubicBezTo>
                    <a:pt x="5046" y="1885"/>
                    <a:pt x="4073" y="1459"/>
                    <a:pt x="3040" y="1095"/>
                  </a:cubicBezTo>
                  <a:cubicBezTo>
                    <a:pt x="2067" y="669"/>
                    <a:pt x="1034" y="3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793725" y="603375"/>
              <a:ext cx="162650" cy="65375"/>
            </a:xfrm>
            <a:custGeom>
              <a:rect b="b" l="l" r="r" t="t"/>
              <a:pathLst>
                <a:path extrusionOk="0" h="2615" w="6506">
                  <a:moveTo>
                    <a:pt x="0" y="0"/>
                  </a:moveTo>
                  <a:lnTo>
                    <a:pt x="0" y="0"/>
                  </a:lnTo>
                  <a:cubicBezTo>
                    <a:pt x="1034" y="517"/>
                    <a:pt x="2128" y="1003"/>
                    <a:pt x="3222" y="1398"/>
                  </a:cubicBezTo>
                  <a:cubicBezTo>
                    <a:pt x="4286" y="1854"/>
                    <a:pt x="5380" y="2249"/>
                    <a:pt x="6505" y="2614"/>
                  </a:cubicBezTo>
                  <a:cubicBezTo>
                    <a:pt x="5472" y="2067"/>
                    <a:pt x="4377" y="1611"/>
                    <a:pt x="3283" y="1216"/>
                  </a:cubicBezTo>
                  <a:cubicBezTo>
                    <a:pt x="2219" y="760"/>
                    <a:pt x="1125" y="3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565000" y="618000"/>
              <a:ext cx="199100" cy="351650"/>
            </a:xfrm>
            <a:custGeom>
              <a:rect b="b" l="l" r="r" t="t"/>
              <a:pathLst>
                <a:path extrusionOk="0" h="14066" w="7964">
                  <a:moveTo>
                    <a:pt x="7538" y="0"/>
                  </a:moveTo>
                  <a:cubicBezTo>
                    <a:pt x="7455" y="0"/>
                    <a:pt x="7371" y="8"/>
                    <a:pt x="7295" y="23"/>
                  </a:cubicBezTo>
                  <a:cubicBezTo>
                    <a:pt x="6687" y="114"/>
                    <a:pt x="6110" y="418"/>
                    <a:pt x="5684" y="844"/>
                  </a:cubicBezTo>
                  <a:cubicBezTo>
                    <a:pt x="5046" y="1512"/>
                    <a:pt x="4590" y="2303"/>
                    <a:pt x="4286" y="3154"/>
                  </a:cubicBezTo>
                  <a:cubicBezTo>
                    <a:pt x="3921" y="4096"/>
                    <a:pt x="3496" y="5129"/>
                    <a:pt x="3070" y="6193"/>
                  </a:cubicBezTo>
                  <a:cubicBezTo>
                    <a:pt x="2189" y="8351"/>
                    <a:pt x="1398" y="10327"/>
                    <a:pt x="851" y="11756"/>
                  </a:cubicBezTo>
                  <a:cubicBezTo>
                    <a:pt x="578" y="12455"/>
                    <a:pt x="365" y="13002"/>
                    <a:pt x="213" y="13427"/>
                  </a:cubicBezTo>
                  <a:cubicBezTo>
                    <a:pt x="122" y="13640"/>
                    <a:pt x="61" y="13853"/>
                    <a:pt x="0" y="14066"/>
                  </a:cubicBezTo>
                  <a:cubicBezTo>
                    <a:pt x="122" y="13883"/>
                    <a:pt x="213" y="13671"/>
                    <a:pt x="304" y="13458"/>
                  </a:cubicBezTo>
                  <a:lnTo>
                    <a:pt x="1003" y="11816"/>
                  </a:lnTo>
                  <a:cubicBezTo>
                    <a:pt x="1581" y="10388"/>
                    <a:pt x="2371" y="8443"/>
                    <a:pt x="3253" y="6284"/>
                  </a:cubicBezTo>
                  <a:cubicBezTo>
                    <a:pt x="3678" y="5221"/>
                    <a:pt x="4073" y="4187"/>
                    <a:pt x="4468" y="3245"/>
                  </a:cubicBezTo>
                  <a:cubicBezTo>
                    <a:pt x="4742" y="2394"/>
                    <a:pt x="5198" y="1604"/>
                    <a:pt x="5775" y="965"/>
                  </a:cubicBezTo>
                  <a:cubicBezTo>
                    <a:pt x="6201" y="540"/>
                    <a:pt x="6718" y="236"/>
                    <a:pt x="7295" y="114"/>
                  </a:cubicBezTo>
                  <a:cubicBezTo>
                    <a:pt x="7446" y="93"/>
                    <a:pt x="7611" y="71"/>
                    <a:pt x="7771" y="71"/>
                  </a:cubicBezTo>
                  <a:cubicBezTo>
                    <a:pt x="7837" y="71"/>
                    <a:pt x="7902" y="75"/>
                    <a:pt x="7964" y="84"/>
                  </a:cubicBezTo>
                  <a:cubicBezTo>
                    <a:pt x="7903" y="53"/>
                    <a:pt x="7842" y="23"/>
                    <a:pt x="7782" y="23"/>
                  </a:cubicBezTo>
                  <a:cubicBezTo>
                    <a:pt x="7706" y="8"/>
                    <a:pt x="7622" y="0"/>
                    <a:pt x="7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554350" y="1017200"/>
              <a:ext cx="310825" cy="124200"/>
            </a:xfrm>
            <a:custGeom>
              <a:rect b="b" l="l" r="r" t="t"/>
              <a:pathLst>
                <a:path extrusionOk="0" h="4968" w="12433">
                  <a:moveTo>
                    <a:pt x="388" y="0"/>
                  </a:moveTo>
                  <a:cubicBezTo>
                    <a:pt x="259" y="0"/>
                    <a:pt x="130" y="22"/>
                    <a:pt x="1" y="43"/>
                  </a:cubicBezTo>
                  <a:cubicBezTo>
                    <a:pt x="183" y="73"/>
                    <a:pt x="365" y="73"/>
                    <a:pt x="548" y="73"/>
                  </a:cubicBezTo>
                  <a:cubicBezTo>
                    <a:pt x="700" y="73"/>
                    <a:pt x="913" y="104"/>
                    <a:pt x="1186" y="104"/>
                  </a:cubicBezTo>
                  <a:cubicBezTo>
                    <a:pt x="1429" y="134"/>
                    <a:pt x="1703" y="134"/>
                    <a:pt x="2007" y="195"/>
                  </a:cubicBezTo>
                  <a:cubicBezTo>
                    <a:pt x="2736" y="286"/>
                    <a:pt x="3435" y="408"/>
                    <a:pt x="4135" y="560"/>
                  </a:cubicBezTo>
                  <a:cubicBezTo>
                    <a:pt x="5016" y="773"/>
                    <a:pt x="5837" y="1046"/>
                    <a:pt x="6688" y="1380"/>
                  </a:cubicBezTo>
                  <a:cubicBezTo>
                    <a:pt x="7508" y="1684"/>
                    <a:pt x="8299" y="2080"/>
                    <a:pt x="9059" y="2505"/>
                  </a:cubicBezTo>
                  <a:cubicBezTo>
                    <a:pt x="9697" y="2870"/>
                    <a:pt x="10305" y="3265"/>
                    <a:pt x="10882" y="3721"/>
                  </a:cubicBezTo>
                  <a:cubicBezTo>
                    <a:pt x="11126" y="3903"/>
                    <a:pt x="11338" y="4086"/>
                    <a:pt x="11551" y="4238"/>
                  </a:cubicBezTo>
                  <a:cubicBezTo>
                    <a:pt x="11733" y="4390"/>
                    <a:pt x="11885" y="4511"/>
                    <a:pt x="12037" y="4633"/>
                  </a:cubicBezTo>
                  <a:cubicBezTo>
                    <a:pt x="12159" y="4754"/>
                    <a:pt x="12281" y="4876"/>
                    <a:pt x="12433" y="4967"/>
                  </a:cubicBezTo>
                  <a:cubicBezTo>
                    <a:pt x="12341" y="4846"/>
                    <a:pt x="12220" y="4694"/>
                    <a:pt x="12068" y="4572"/>
                  </a:cubicBezTo>
                  <a:cubicBezTo>
                    <a:pt x="11916" y="4420"/>
                    <a:pt x="11764" y="4298"/>
                    <a:pt x="11612" y="4146"/>
                  </a:cubicBezTo>
                  <a:cubicBezTo>
                    <a:pt x="11429" y="3994"/>
                    <a:pt x="11217" y="3812"/>
                    <a:pt x="10974" y="3599"/>
                  </a:cubicBezTo>
                  <a:cubicBezTo>
                    <a:pt x="10396" y="3143"/>
                    <a:pt x="9788" y="2748"/>
                    <a:pt x="9150" y="2353"/>
                  </a:cubicBezTo>
                  <a:cubicBezTo>
                    <a:pt x="8390" y="1897"/>
                    <a:pt x="7569" y="1502"/>
                    <a:pt x="6749" y="1168"/>
                  </a:cubicBezTo>
                  <a:cubicBezTo>
                    <a:pt x="5928" y="864"/>
                    <a:pt x="5046" y="590"/>
                    <a:pt x="4195" y="377"/>
                  </a:cubicBezTo>
                  <a:cubicBezTo>
                    <a:pt x="3466" y="225"/>
                    <a:pt x="2736" y="104"/>
                    <a:pt x="2007" y="43"/>
                  </a:cubicBezTo>
                  <a:cubicBezTo>
                    <a:pt x="1703" y="13"/>
                    <a:pt x="1429" y="13"/>
                    <a:pt x="1186" y="13"/>
                  </a:cubicBezTo>
                  <a:lnTo>
                    <a:pt x="548" y="13"/>
                  </a:lnTo>
                  <a:cubicBezTo>
                    <a:pt x="494" y="4"/>
                    <a:pt x="441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43"/>
          <p:cNvGrpSpPr/>
          <p:nvPr/>
        </p:nvGrpSpPr>
        <p:grpSpPr>
          <a:xfrm>
            <a:off x="6787266" y="2352649"/>
            <a:ext cx="2785521" cy="2801726"/>
            <a:chOff x="6787266" y="2352649"/>
            <a:chExt cx="2785521" cy="2801726"/>
          </a:xfrm>
        </p:grpSpPr>
        <p:grpSp>
          <p:nvGrpSpPr>
            <p:cNvPr id="611" name="Google Shape;611;p43"/>
            <p:cNvGrpSpPr/>
            <p:nvPr/>
          </p:nvGrpSpPr>
          <p:grpSpPr>
            <a:xfrm>
              <a:off x="7124792" y="2947637"/>
              <a:ext cx="525061" cy="473194"/>
              <a:chOff x="7124792" y="2947637"/>
              <a:chExt cx="525061" cy="473194"/>
            </a:xfrm>
          </p:grpSpPr>
          <p:sp>
            <p:nvSpPr>
              <p:cNvPr id="612" name="Google Shape;612;p43"/>
              <p:cNvSpPr/>
              <p:nvPr/>
            </p:nvSpPr>
            <p:spPr>
              <a:xfrm flipH="1" rot="-1155282">
                <a:off x="7170298" y="3009427"/>
                <a:ext cx="434049" cy="349615"/>
              </a:xfrm>
              <a:custGeom>
                <a:rect b="b" l="l" r="r" t="t"/>
                <a:pathLst>
                  <a:path extrusionOk="0" h="20542" w="25503">
                    <a:moveTo>
                      <a:pt x="6710" y="0"/>
                    </a:moveTo>
                    <a:cubicBezTo>
                      <a:pt x="3866" y="0"/>
                      <a:pt x="1330" y="2436"/>
                      <a:pt x="669" y="5253"/>
                    </a:cubicBezTo>
                    <a:cubicBezTo>
                      <a:pt x="1" y="8232"/>
                      <a:pt x="1125" y="11362"/>
                      <a:pt x="2949" y="13794"/>
                    </a:cubicBezTo>
                    <a:cubicBezTo>
                      <a:pt x="4803" y="16226"/>
                      <a:pt x="7843" y="19357"/>
                      <a:pt x="12980" y="20542"/>
                    </a:cubicBezTo>
                    <a:cubicBezTo>
                      <a:pt x="16384" y="19752"/>
                      <a:pt x="20700" y="16256"/>
                      <a:pt x="22524" y="13825"/>
                    </a:cubicBezTo>
                    <a:cubicBezTo>
                      <a:pt x="24378" y="11393"/>
                      <a:pt x="25503" y="8232"/>
                      <a:pt x="24834" y="5253"/>
                    </a:cubicBezTo>
                    <a:cubicBezTo>
                      <a:pt x="24202" y="2465"/>
                      <a:pt x="21640" y="31"/>
                      <a:pt x="18793" y="31"/>
                    </a:cubicBezTo>
                    <a:cubicBezTo>
                      <a:pt x="18629" y="31"/>
                      <a:pt x="18464" y="39"/>
                      <a:pt x="18299" y="55"/>
                    </a:cubicBezTo>
                    <a:cubicBezTo>
                      <a:pt x="16505" y="207"/>
                      <a:pt x="14894" y="1332"/>
                      <a:pt x="13800" y="2761"/>
                    </a:cubicBezTo>
                    <a:cubicBezTo>
                      <a:pt x="13405" y="3216"/>
                      <a:pt x="13071" y="3733"/>
                      <a:pt x="12767" y="4280"/>
                    </a:cubicBezTo>
                    <a:cubicBezTo>
                      <a:pt x="12432" y="3733"/>
                      <a:pt x="12098" y="3216"/>
                      <a:pt x="11703" y="2761"/>
                    </a:cubicBezTo>
                    <a:cubicBezTo>
                      <a:pt x="10609" y="1332"/>
                      <a:pt x="8998" y="207"/>
                      <a:pt x="7204" y="25"/>
                    </a:cubicBezTo>
                    <a:cubicBezTo>
                      <a:pt x="7039" y="8"/>
                      <a:pt x="6874" y="0"/>
                      <a:pt x="6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3"/>
              <p:cNvSpPr/>
              <p:nvPr/>
            </p:nvSpPr>
            <p:spPr>
              <a:xfrm flipH="1" rot="-1155282">
                <a:off x="7220055" y="3107986"/>
                <a:ext cx="353343" cy="165549"/>
              </a:xfrm>
              <a:custGeom>
                <a:rect b="b" l="l" r="r" t="t"/>
                <a:pathLst>
                  <a:path extrusionOk="0" h="9727" w="20761">
                    <a:moveTo>
                      <a:pt x="12098" y="0"/>
                    </a:moveTo>
                    <a:lnTo>
                      <a:pt x="12007" y="182"/>
                    </a:lnTo>
                    <a:lnTo>
                      <a:pt x="9337" y="4772"/>
                    </a:lnTo>
                    <a:lnTo>
                      <a:pt x="9337" y="4772"/>
                    </a:lnTo>
                    <a:lnTo>
                      <a:pt x="2067" y="4803"/>
                    </a:lnTo>
                    <a:lnTo>
                      <a:pt x="0" y="4833"/>
                    </a:lnTo>
                    <a:lnTo>
                      <a:pt x="2067" y="4863"/>
                    </a:lnTo>
                    <a:lnTo>
                      <a:pt x="9393" y="4894"/>
                    </a:lnTo>
                    <a:lnTo>
                      <a:pt x="9423" y="4894"/>
                    </a:lnTo>
                    <a:lnTo>
                      <a:pt x="9453" y="4863"/>
                    </a:lnTo>
                    <a:lnTo>
                      <a:pt x="12079" y="429"/>
                    </a:lnTo>
                    <a:lnTo>
                      <a:pt x="12079" y="429"/>
                    </a:lnTo>
                    <a:cubicBezTo>
                      <a:pt x="12303" y="1097"/>
                      <a:pt x="12550" y="1807"/>
                      <a:pt x="12797" y="2492"/>
                    </a:cubicBezTo>
                    <a:lnTo>
                      <a:pt x="15229" y="9453"/>
                    </a:lnTo>
                    <a:lnTo>
                      <a:pt x="15233" y="9467"/>
                    </a:lnTo>
                    <a:lnTo>
                      <a:pt x="15233" y="9467"/>
                    </a:lnTo>
                    <a:cubicBezTo>
                      <a:pt x="15232" y="9472"/>
                      <a:pt x="15230" y="9478"/>
                      <a:pt x="15229" y="9483"/>
                    </a:cubicBezTo>
                    <a:lnTo>
                      <a:pt x="15239" y="9483"/>
                    </a:lnTo>
                    <a:lnTo>
                      <a:pt x="15320" y="9727"/>
                    </a:lnTo>
                    <a:lnTo>
                      <a:pt x="15374" y="9483"/>
                    </a:lnTo>
                    <a:lnTo>
                      <a:pt x="15381" y="9483"/>
                    </a:lnTo>
                    <a:lnTo>
                      <a:pt x="15376" y="9472"/>
                    </a:lnTo>
                    <a:lnTo>
                      <a:pt x="15381" y="9453"/>
                    </a:lnTo>
                    <a:cubicBezTo>
                      <a:pt x="15860" y="7747"/>
                      <a:pt x="16280" y="6188"/>
                      <a:pt x="16641" y="4863"/>
                    </a:cubicBezTo>
                    <a:lnTo>
                      <a:pt x="16641" y="4863"/>
                    </a:lnTo>
                    <a:lnTo>
                      <a:pt x="20761" y="4833"/>
                    </a:lnTo>
                    <a:lnTo>
                      <a:pt x="20730" y="4833"/>
                    </a:lnTo>
                    <a:lnTo>
                      <a:pt x="16657" y="4803"/>
                    </a:lnTo>
                    <a:lnTo>
                      <a:pt x="16657" y="4803"/>
                    </a:lnTo>
                    <a:cubicBezTo>
                      <a:pt x="16657" y="4803"/>
                      <a:pt x="16657" y="4803"/>
                      <a:pt x="16657" y="4803"/>
                    </a:cubicBez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596" y="4803"/>
                    </a:lnTo>
                    <a:lnTo>
                      <a:pt x="16536" y="4803"/>
                    </a:lnTo>
                    <a:lnTo>
                      <a:pt x="16536" y="4833"/>
                    </a:lnTo>
                    <a:cubicBezTo>
                      <a:pt x="16159" y="6136"/>
                      <a:pt x="15755" y="7605"/>
                      <a:pt x="15297" y="9240"/>
                    </a:cubicBezTo>
                    <a:lnTo>
                      <a:pt x="15297" y="9240"/>
                    </a:lnTo>
                    <a:lnTo>
                      <a:pt x="12979" y="2492"/>
                    </a:lnTo>
                    <a:cubicBezTo>
                      <a:pt x="12706" y="1733"/>
                      <a:pt x="12432" y="973"/>
                      <a:pt x="12189" y="213"/>
                    </a:cubicBezTo>
                    <a:lnTo>
                      <a:pt x="1209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43"/>
            <p:cNvGrpSpPr/>
            <p:nvPr/>
          </p:nvGrpSpPr>
          <p:grpSpPr>
            <a:xfrm>
              <a:off x="6787266" y="2352649"/>
              <a:ext cx="2785521" cy="2801726"/>
              <a:chOff x="6787266" y="2352649"/>
              <a:chExt cx="2785521" cy="2801726"/>
            </a:xfrm>
          </p:grpSpPr>
          <p:sp>
            <p:nvSpPr>
              <p:cNvPr id="615" name="Google Shape;615;p43"/>
              <p:cNvSpPr/>
              <p:nvPr/>
            </p:nvSpPr>
            <p:spPr>
              <a:xfrm>
                <a:off x="8394507" y="2422697"/>
                <a:ext cx="538053" cy="956025"/>
              </a:xfrm>
              <a:custGeom>
                <a:rect b="b" l="l" r="r" t="t"/>
                <a:pathLst>
                  <a:path extrusionOk="0" h="46933" w="26414">
                    <a:moveTo>
                      <a:pt x="13234" y="1"/>
                    </a:moveTo>
                    <a:cubicBezTo>
                      <a:pt x="6290" y="1"/>
                      <a:pt x="576" y="5530"/>
                      <a:pt x="334" y="12464"/>
                    </a:cubicBezTo>
                    <a:cubicBezTo>
                      <a:pt x="152" y="18786"/>
                      <a:pt x="0" y="25808"/>
                      <a:pt x="183" y="29182"/>
                    </a:cubicBezTo>
                    <a:cubicBezTo>
                      <a:pt x="608" y="36142"/>
                      <a:pt x="7629" y="36902"/>
                      <a:pt x="7629" y="36902"/>
                    </a:cubicBezTo>
                    <a:cubicBezTo>
                      <a:pt x="7629" y="36902"/>
                      <a:pt x="7842" y="44440"/>
                      <a:pt x="8025" y="46416"/>
                    </a:cubicBezTo>
                    <a:lnTo>
                      <a:pt x="24833" y="46933"/>
                    </a:lnTo>
                    <a:lnTo>
                      <a:pt x="26140" y="13406"/>
                    </a:lnTo>
                    <a:cubicBezTo>
                      <a:pt x="26414" y="6142"/>
                      <a:pt x="20639" y="93"/>
                      <a:pt x="13405" y="2"/>
                    </a:cubicBezTo>
                    <a:cubicBezTo>
                      <a:pt x="13348" y="1"/>
                      <a:pt x="13291" y="1"/>
                      <a:pt x="1323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3"/>
              <p:cNvSpPr/>
              <p:nvPr/>
            </p:nvSpPr>
            <p:spPr>
              <a:xfrm>
                <a:off x="8549287" y="3113055"/>
                <a:ext cx="182658" cy="98102"/>
              </a:xfrm>
              <a:custGeom>
                <a:rect b="b" l="l" r="r" t="t"/>
                <a:pathLst>
                  <a:path extrusionOk="0" h="4816" w="8967">
                    <a:moveTo>
                      <a:pt x="8967" y="0"/>
                    </a:moveTo>
                    <a:lnTo>
                      <a:pt x="8967" y="0"/>
                    </a:lnTo>
                    <a:cubicBezTo>
                      <a:pt x="6353" y="1854"/>
                      <a:pt x="3222" y="2918"/>
                      <a:pt x="0" y="3009"/>
                    </a:cubicBezTo>
                    <a:lnTo>
                      <a:pt x="91" y="4803"/>
                    </a:lnTo>
                    <a:cubicBezTo>
                      <a:pt x="293" y="4811"/>
                      <a:pt x="491" y="4816"/>
                      <a:pt x="685" y="4816"/>
                    </a:cubicBezTo>
                    <a:cubicBezTo>
                      <a:pt x="7189" y="4816"/>
                      <a:pt x="8967" y="0"/>
                      <a:pt x="896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3"/>
              <p:cNvSpPr/>
              <p:nvPr/>
            </p:nvSpPr>
            <p:spPr>
              <a:xfrm>
                <a:off x="8448361" y="2758883"/>
                <a:ext cx="40271" cy="39049"/>
              </a:xfrm>
              <a:custGeom>
                <a:rect b="b" l="l" r="r" t="t"/>
                <a:pathLst>
                  <a:path extrusionOk="0" h="1917" w="1977">
                    <a:moveTo>
                      <a:pt x="918" y="0"/>
                    </a:moveTo>
                    <a:cubicBezTo>
                      <a:pt x="398" y="0"/>
                      <a:pt x="1" y="415"/>
                      <a:pt x="1" y="944"/>
                    </a:cubicBezTo>
                    <a:cubicBezTo>
                      <a:pt x="1" y="1491"/>
                      <a:pt x="456" y="1917"/>
                      <a:pt x="1004" y="1917"/>
                    </a:cubicBezTo>
                    <a:cubicBezTo>
                      <a:pt x="1520" y="1917"/>
                      <a:pt x="1976" y="1491"/>
                      <a:pt x="1976" y="974"/>
                    </a:cubicBezTo>
                    <a:cubicBezTo>
                      <a:pt x="1946" y="427"/>
                      <a:pt x="1520" y="2"/>
                      <a:pt x="973" y="2"/>
                    </a:cubicBezTo>
                    <a:cubicBezTo>
                      <a:pt x="955" y="1"/>
                      <a:pt x="936" y="0"/>
                      <a:pt x="9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3"/>
              <p:cNvSpPr/>
              <p:nvPr/>
            </p:nvSpPr>
            <p:spPr>
              <a:xfrm>
                <a:off x="8434123" y="2725825"/>
                <a:ext cx="82376" cy="23548"/>
              </a:xfrm>
              <a:custGeom>
                <a:rect b="b" l="l" r="r" t="t"/>
                <a:pathLst>
                  <a:path extrusionOk="0" h="1156" w="4044">
                    <a:moveTo>
                      <a:pt x="2197" y="1"/>
                    </a:moveTo>
                    <a:cubicBezTo>
                      <a:pt x="2114" y="1"/>
                      <a:pt x="2030" y="5"/>
                      <a:pt x="1946" y="14"/>
                    </a:cubicBezTo>
                    <a:cubicBezTo>
                      <a:pt x="1399" y="14"/>
                      <a:pt x="852" y="227"/>
                      <a:pt x="426" y="561"/>
                    </a:cubicBezTo>
                    <a:cubicBezTo>
                      <a:pt x="122" y="834"/>
                      <a:pt x="0" y="1078"/>
                      <a:pt x="61" y="1138"/>
                    </a:cubicBezTo>
                    <a:cubicBezTo>
                      <a:pt x="73" y="1150"/>
                      <a:pt x="90" y="1155"/>
                      <a:pt x="112" y="1155"/>
                    </a:cubicBezTo>
                    <a:cubicBezTo>
                      <a:pt x="324" y="1155"/>
                      <a:pt x="1016" y="677"/>
                      <a:pt x="2007" y="622"/>
                    </a:cubicBezTo>
                    <a:cubicBezTo>
                      <a:pt x="2066" y="618"/>
                      <a:pt x="2125" y="617"/>
                      <a:pt x="2183" y="617"/>
                    </a:cubicBezTo>
                    <a:cubicBezTo>
                      <a:pt x="3026" y="617"/>
                      <a:pt x="3690" y="954"/>
                      <a:pt x="3911" y="954"/>
                    </a:cubicBezTo>
                    <a:cubicBezTo>
                      <a:pt x="3947" y="954"/>
                      <a:pt x="3971" y="945"/>
                      <a:pt x="3982" y="926"/>
                    </a:cubicBezTo>
                    <a:cubicBezTo>
                      <a:pt x="4043" y="865"/>
                      <a:pt x="3891" y="652"/>
                      <a:pt x="3557" y="409"/>
                    </a:cubicBezTo>
                    <a:cubicBezTo>
                      <a:pt x="3141" y="149"/>
                      <a:pt x="2682" y="1"/>
                      <a:pt x="21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3"/>
              <p:cNvSpPr/>
              <p:nvPr/>
            </p:nvSpPr>
            <p:spPr>
              <a:xfrm>
                <a:off x="8654531" y="2758252"/>
                <a:ext cx="40271" cy="39070"/>
              </a:xfrm>
              <a:custGeom>
                <a:rect b="b" l="l" r="r" t="t"/>
                <a:pathLst>
                  <a:path extrusionOk="0" h="1918" w="1977">
                    <a:moveTo>
                      <a:pt x="948" y="1"/>
                    </a:moveTo>
                    <a:cubicBezTo>
                      <a:pt x="426" y="1"/>
                      <a:pt x="0" y="416"/>
                      <a:pt x="0" y="945"/>
                    </a:cubicBezTo>
                    <a:cubicBezTo>
                      <a:pt x="31" y="1492"/>
                      <a:pt x="456" y="1917"/>
                      <a:pt x="1003" y="1917"/>
                    </a:cubicBezTo>
                    <a:cubicBezTo>
                      <a:pt x="1551" y="1917"/>
                      <a:pt x="1976" y="1492"/>
                      <a:pt x="1976" y="945"/>
                    </a:cubicBezTo>
                    <a:cubicBezTo>
                      <a:pt x="1976" y="428"/>
                      <a:pt x="1520" y="2"/>
                      <a:pt x="1003" y="2"/>
                    </a:cubicBezTo>
                    <a:cubicBezTo>
                      <a:pt x="985" y="1"/>
                      <a:pt x="967" y="1"/>
                      <a:pt x="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3"/>
              <p:cNvSpPr/>
              <p:nvPr/>
            </p:nvSpPr>
            <p:spPr>
              <a:xfrm>
                <a:off x="8648950" y="2719816"/>
                <a:ext cx="81745" cy="23364"/>
              </a:xfrm>
              <a:custGeom>
                <a:rect b="b" l="l" r="r" t="t"/>
                <a:pathLst>
                  <a:path extrusionOk="0" h="1147" w="4013">
                    <a:moveTo>
                      <a:pt x="2109" y="0"/>
                    </a:moveTo>
                    <a:cubicBezTo>
                      <a:pt x="2054" y="0"/>
                      <a:pt x="2000" y="2"/>
                      <a:pt x="1946" y="5"/>
                    </a:cubicBezTo>
                    <a:cubicBezTo>
                      <a:pt x="1369" y="5"/>
                      <a:pt x="852" y="218"/>
                      <a:pt x="426" y="552"/>
                    </a:cubicBezTo>
                    <a:cubicBezTo>
                      <a:pt x="92" y="826"/>
                      <a:pt x="1" y="1069"/>
                      <a:pt x="62" y="1129"/>
                    </a:cubicBezTo>
                    <a:cubicBezTo>
                      <a:pt x="73" y="1141"/>
                      <a:pt x="90" y="1146"/>
                      <a:pt x="112" y="1146"/>
                    </a:cubicBezTo>
                    <a:cubicBezTo>
                      <a:pt x="324" y="1146"/>
                      <a:pt x="1013" y="668"/>
                      <a:pt x="1976" y="613"/>
                    </a:cubicBezTo>
                    <a:cubicBezTo>
                      <a:pt x="2036" y="609"/>
                      <a:pt x="2095" y="608"/>
                      <a:pt x="2153" y="608"/>
                    </a:cubicBezTo>
                    <a:cubicBezTo>
                      <a:pt x="2999" y="608"/>
                      <a:pt x="3684" y="945"/>
                      <a:pt x="3910" y="945"/>
                    </a:cubicBezTo>
                    <a:cubicBezTo>
                      <a:pt x="3946" y="945"/>
                      <a:pt x="3971" y="936"/>
                      <a:pt x="3983" y="917"/>
                    </a:cubicBezTo>
                    <a:cubicBezTo>
                      <a:pt x="4013" y="856"/>
                      <a:pt x="3891" y="643"/>
                      <a:pt x="3527" y="400"/>
                    </a:cubicBezTo>
                    <a:cubicBezTo>
                      <a:pt x="3088" y="126"/>
                      <a:pt x="2601" y="0"/>
                      <a:pt x="2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43"/>
              <p:cNvSpPr/>
              <p:nvPr/>
            </p:nvSpPr>
            <p:spPr>
              <a:xfrm>
                <a:off x="8521423" y="2726089"/>
                <a:ext cx="60703" cy="183554"/>
              </a:xfrm>
              <a:custGeom>
                <a:rect b="b" l="l" r="r" t="t"/>
                <a:pathLst>
                  <a:path extrusionOk="0" h="9011" w="2980">
                    <a:moveTo>
                      <a:pt x="2855" y="1"/>
                    </a:moveTo>
                    <a:cubicBezTo>
                      <a:pt x="2725" y="1"/>
                      <a:pt x="1848" y="2391"/>
                      <a:pt x="882" y="5381"/>
                    </a:cubicBezTo>
                    <a:cubicBezTo>
                      <a:pt x="639" y="6110"/>
                      <a:pt x="395" y="6840"/>
                      <a:pt x="213" y="7509"/>
                    </a:cubicBezTo>
                    <a:cubicBezTo>
                      <a:pt x="31" y="7843"/>
                      <a:pt x="0" y="8238"/>
                      <a:pt x="122" y="8603"/>
                    </a:cubicBezTo>
                    <a:cubicBezTo>
                      <a:pt x="183" y="8785"/>
                      <a:pt x="365" y="8907"/>
                      <a:pt x="578" y="8967"/>
                    </a:cubicBezTo>
                    <a:cubicBezTo>
                      <a:pt x="685" y="8989"/>
                      <a:pt x="793" y="9010"/>
                      <a:pt x="900" y="9010"/>
                    </a:cubicBezTo>
                    <a:cubicBezTo>
                      <a:pt x="945" y="9010"/>
                      <a:pt x="989" y="9007"/>
                      <a:pt x="1034" y="8998"/>
                    </a:cubicBezTo>
                    <a:cubicBezTo>
                      <a:pt x="1327" y="9006"/>
                      <a:pt x="1590" y="9010"/>
                      <a:pt x="1817" y="9010"/>
                    </a:cubicBezTo>
                    <a:cubicBezTo>
                      <a:pt x="2438" y="9010"/>
                      <a:pt x="2797" y="8982"/>
                      <a:pt x="2797" y="8937"/>
                    </a:cubicBezTo>
                    <a:cubicBezTo>
                      <a:pt x="2797" y="8876"/>
                      <a:pt x="2128" y="8816"/>
                      <a:pt x="1034" y="8724"/>
                    </a:cubicBezTo>
                    <a:cubicBezTo>
                      <a:pt x="760" y="8724"/>
                      <a:pt x="517" y="8664"/>
                      <a:pt x="456" y="8481"/>
                    </a:cubicBezTo>
                    <a:cubicBezTo>
                      <a:pt x="426" y="8177"/>
                      <a:pt x="487" y="7904"/>
                      <a:pt x="608" y="7660"/>
                    </a:cubicBezTo>
                    <a:cubicBezTo>
                      <a:pt x="821" y="6992"/>
                      <a:pt x="1064" y="6262"/>
                      <a:pt x="1307" y="5533"/>
                    </a:cubicBezTo>
                    <a:cubicBezTo>
                      <a:pt x="2280" y="2524"/>
                      <a:pt x="2979" y="31"/>
                      <a:pt x="2857" y="1"/>
                    </a:cubicBezTo>
                    <a:cubicBezTo>
                      <a:pt x="2857" y="1"/>
                      <a:pt x="2856" y="1"/>
                      <a:pt x="28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3"/>
              <p:cNvSpPr/>
              <p:nvPr/>
            </p:nvSpPr>
            <p:spPr>
              <a:xfrm>
                <a:off x="8576520" y="2920448"/>
                <a:ext cx="71214" cy="65082"/>
              </a:xfrm>
              <a:custGeom>
                <a:rect b="b" l="l" r="r" t="t"/>
                <a:pathLst>
                  <a:path extrusionOk="0" h="3195" w="3496">
                    <a:moveTo>
                      <a:pt x="3296" y="1"/>
                    </a:moveTo>
                    <a:cubicBezTo>
                      <a:pt x="3292" y="1"/>
                      <a:pt x="3287" y="2"/>
                      <a:pt x="3283" y="3"/>
                    </a:cubicBezTo>
                    <a:cubicBezTo>
                      <a:pt x="3101" y="3"/>
                      <a:pt x="3162" y="1128"/>
                      <a:pt x="2219" y="2040"/>
                    </a:cubicBezTo>
                    <a:cubicBezTo>
                      <a:pt x="1247" y="2921"/>
                      <a:pt x="0" y="2830"/>
                      <a:pt x="0" y="2982"/>
                    </a:cubicBezTo>
                    <a:cubicBezTo>
                      <a:pt x="0" y="3073"/>
                      <a:pt x="304" y="3195"/>
                      <a:pt x="821" y="3195"/>
                    </a:cubicBezTo>
                    <a:cubicBezTo>
                      <a:pt x="1490" y="3164"/>
                      <a:pt x="2159" y="2891"/>
                      <a:pt x="2645" y="2465"/>
                    </a:cubicBezTo>
                    <a:cubicBezTo>
                      <a:pt x="3131" y="2009"/>
                      <a:pt x="3435" y="1401"/>
                      <a:pt x="3496" y="763"/>
                    </a:cubicBezTo>
                    <a:cubicBezTo>
                      <a:pt x="3496" y="299"/>
                      <a:pt x="3385" y="1"/>
                      <a:pt x="32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3"/>
              <p:cNvSpPr/>
              <p:nvPr/>
            </p:nvSpPr>
            <p:spPr>
              <a:xfrm>
                <a:off x="8639051" y="2639298"/>
                <a:ext cx="102176" cy="26909"/>
              </a:xfrm>
              <a:custGeom>
                <a:rect b="b" l="l" r="r" t="t"/>
                <a:pathLst>
                  <a:path extrusionOk="0" h="1321" w="5016">
                    <a:moveTo>
                      <a:pt x="2277" y="1"/>
                    </a:moveTo>
                    <a:cubicBezTo>
                      <a:pt x="1732" y="1"/>
                      <a:pt x="1187" y="103"/>
                      <a:pt x="669" y="310"/>
                    </a:cubicBezTo>
                    <a:cubicBezTo>
                      <a:pt x="244" y="523"/>
                      <a:pt x="0" y="766"/>
                      <a:pt x="61" y="918"/>
                    </a:cubicBezTo>
                    <a:cubicBezTo>
                      <a:pt x="122" y="1055"/>
                      <a:pt x="418" y="1078"/>
                      <a:pt x="855" y="1078"/>
                    </a:cubicBezTo>
                    <a:cubicBezTo>
                      <a:pt x="1074" y="1078"/>
                      <a:pt x="1327" y="1072"/>
                      <a:pt x="1604" y="1072"/>
                    </a:cubicBezTo>
                    <a:cubicBezTo>
                      <a:pt x="1881" y="1072"/>
                      <a:pt x="2181" y="1078"/>
                      <a:pt x="2493" y="1101"/>
                    </a:cubicBezTo>
                    <a:cubicBezTo>
                      <a:pt x="3395" y="1165"/>
                      <a:pt x="4160" y="1320"/>
                      <a:pt x="4596" y="1320"/>
                    </a:cubicBezTo>
                    <a:cubicBezTo>
                      <a:pt x="4777" y="1320"/>
                      <a:pt x="4901" y="1294"/>
                      <a:pt x="4955" y="1222"/>
                    </a:cubicBezTo>
                    <a:cubicBezTo>
                      <a:pt x="5016" y="1070"/>
                      <a:pt x="4833" y="827"/>
                      <a:pt x="4408" y="554"/>
                    </a:cubicBezTo>
                    <a:cubicBezTo>
                      <a:pt x="3745" y="187"/>
                      <a:pt x="3011" y="1"/>
                      <a:pt x="22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3"/>
              <p:cNvSpPr/>
              <p:nvPr/>
            </p:nvSpPr>
            <p:spPr>
              <a:xfrm>
                <a:off x="8439073" y="2661093"/>
                <a:ext cx="76795" cy="26175"/>
              </a:xfrm>
              <a:custGeom>
                <a:rect b="b" l="l" r="r" t="t"/>
                <a:pathLst>
                  <a:path extrusionOk="0" h="1285" w="3770">
                    <a:moveTo>
                      <a:pt x="2002" y="0"/>
                    </a:moveTo>
                    <a:cubicBezTo>
                      <a:pt x="1425" y="0"/>
                      <a:pt x="847" y="186"/>
                      <a:pt x="365" y="547"/>
                    </a:cubicBezTo>
                    <a:cubicBezTo>
                      <a:pt x="92" y="821"/>
                      <a:pt x="1" y="1095"/>
                      <a:pt x="61" y="1186"/>
                    </a:cubicBezTo>
                    <a:cubicBezTo>
                      <a:pt x="125" y="1258"/>
                      <a:pt x="234" y="1285"/>
                      <a:pt x="380" y="1285"/>
                    </a:cubicBezTo>
                    <a:cubicBezTo>
                      <a:pt x="722" y="1285"/>
                      <a:pt x="1266" y="1137"/>
                      <a:pt x="1885" y="1095"/>
                    </a:cubicBezTo>
                    <a:cubicBezTo>
                      <a:pt x="2068" y="1082"/>
                      <a:pt x="2245" y="1078"/>
                      <a:pt x="2413" y="1078"/>
                    </a:cubicBezTo>
                    <a:cubicBezTo>
                      <a:pt x="2618" y="1078"/>
                      <a:pt x="2808" y="1084"/>
                      <a:pt x="2976" y="1084"/>
                    </a:cubicBezTo>
                    <a:cubicBezTo>
                      <a:pt x="3336" y="1084"/>
                      <a:pt x="3596" y="1060"/>
                      <a:pt x="3679" y="912"/>
                    </a:cubicBezTo>
                    <a:cubicBezTo>
                      <a:pt x="3770" y="791"/>
                      <a:pt x="3618" y="547"/>
                      <a:pt x="3283" y="335"/>
                    </a:cubicBezTo>
                    <a:cubicBezTo>
                      <a:pt x="2887" y="110"/>
                      <a:pt x="2445" y="0"/>
                      <a:pt x="20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3"/>
              <p:cNvSpPr/>
              <p:nvPr/>
            </p:nvSpPr>
            <p:spPr>
              <a:xfrm>
                <a:off x="8765968" y="2458852"/>
                <a:ext cx="191335" cy="404263"/>
              </a:xfrm>
              <a:custGeom>
                <a:rect b="b" l="l" r="r" t="t"/>
                <a:pathLst>
                  <a:path extrusionOk="0" h="19846" w="9393">
                    <a:moveTo>
                      <a:pt x="4635" y="1"/>
                    </a:moveTo>
                    <a:cubicBezTo>
                      <a:pt x="4310" y="1"/>
                      <a:pt x="3989" y="70"/>
                      <a:pt x="3678" y="233"/>
                    </a:cubicBezTo>
                    <a:cubicBezTo>
                      <a:pt x="2554" y="811"/>
                      <a:pt x="1125" y="3090"/>
                      <a:pt x="274" y="4063"/>
                    </a:cubicBezTo>
                    <a:lnTo>
                      <a:pt x="1" y="4458"/>
                    </a:lnTo>
                    <a:lnTo>
                      <a:pt x="31" y="4458"/>
                    </a:lnTo>
                    <a:cubicBezTo>
                      <a:pt x="1186" y="5279"/>
                      <a:pt x="1976" y="6525"/>
                      <a:pt x="2219" y="7923"/>
                    </a:cubicBezTo>
                    <a:cubicBezTo>
                      <a:pt x="2219" y="7954"/>
                      <a:pt x="2219" y="8014"/>
                      <a:pt x="2250" y="8045"/>
                    </a:cubicBezTo>
                    <a:cubicBezTo>
                      <a:pt x="2645" y="10020"/>
                      <a:pt x="2675" y="12057"/>
                      <a:pt x="3071" y="14033"/>
                    </a:cubicBezTo>
                    <a:cubicBezTo>
                      <a:pt x="3435" y="15978"/>
                      <a:pt x="4226" y="17984"/>
                      <a:pt x="5745" y="19261"/>
                    </a:cubicBezTo>
                    <a:cubicBezTo>
                      <a:pt x="6132" y="19592"/>
                      <a:pt x="6685" y="19845"/>
                      <a:pt x="7163" y="19845"/>
                    </a:cubicBezTo>
                    <a:cubicBezTo>
                      <a:pt x="7474" y="19845"/>
                      <a:pt x="7754" y="19737"/>
                      <a:pt x="7934" y="19473"/>
                    </a:cubicBezTo>
                    <a:cubicBezTo>
                      <a:pt x="8086" y="19170"/>
                      <a:pt x="8147" y="18866"/>
                      <a:pt x="8147" y="18531"/>
                    </a:cubicBezTo>
                    <a:cubicBezTo>
                      <a:pt x="8299" y="13729"/>
                      <a:pt x="9393" y="9413"/>
                      <a:pt x="9150" y="4397"/>
                    </a:cubicBezTo>
                    <a:cubicBezTo>
                      <a:pt x="9089" y="3029"/>
                      <a:pt x="8359" y="1783"/>
                      <a:pt x="7235" y="1023"/>
                    </a:cubicBezTo>
                    <a:cubicBezTo>
                      <a:pt x="6434" y="512"/>
                      <a:pt x="5520" y="1"/>
                      <a:pt x="4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3"/>
              <p:cNvSpPr/>
              <p:nvPr/>
            </p:nvSpPr>
            <p:spPr>
              <a:xfrm>
                <a:off x="8882354" y="2758394"/>
                <a:ext cx="98530" cy="148457"/>
              </a:xfrm>
              <a:custGeom>
                <a:rect b="b" l="l" r="r" t="t"/>
                <a:pathLst>
                  <a:path extrusionOk="0" h="7288" w="4837">
                    <a:moveTo>
                      <a:pt x="1751" y="1"/>
                    </a:moveTo>
                    <a:cubicBezTo>
                      <a:pt x="833" y="1"/>
                      <a:pt x="50" y="275"/>
                      <a:pt x="1" y="299"/>
                    </a:cubicBezTo>
                    <a:cubicBezTo>
                      <a:pt x="1" y="299"/>
                      <a:pt x="31" y="6986"/>
                      <a:pt x="62" y="7138"/>
                    </a:cubicBezTo>
                    <a:cubicBezTo>
                      <a:pt x="62" y="7176"/>
                      <a:pt x="514" y="7287"/>
                      <a:pt x="1138" y="7287"/>
                    </a:cubicBezTo>
                    <a:cubicBezTo>
                      <a:pt x="2548" y="7287"/>
                      <a:pt x="4836" y="6717"/>
                      <a:pt x="4773" y="3430"/>
                    </a:cubicBezTo>
                    <a:cubicBezTo>
                      <a:pt x="4737" y="591"/>
                      <a:pt x="3098" y="1"/>
                      <a:pt x="175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3"/>
              <p:cNvSpPr/>
              <p:nvPr/>
            </p:nvSpPr>
            <p:spPr>
              <a:xfrm>
                <a:off x="8912071" y="2789253"/>
                <a:ext cx="43368" cy="85085"/>
              </a:xfrm>
              <a:custGeom>
                <a:rect b="b" l="l" r="r" t="t"/>
                <a:pathLst>
                  <a:path extrusionOk="0" h="4177" w="2129">
                    <a:moveTo>
                      <a:pt x="943" y="0"/>
                    </a:moveTo>
                    <a:cubicBezTo>
                      <a:pt x="761" y="0"/>
                      <a:pt x="609" y="31"/>
                      <a:pt x="487" y="152"/>
                    </a:cubicBezTo>
                    <a:cubicBezTo>
                      <a:pt x="366" y="213"/>
                      <a:pt x="305" y="335"/>
                      <a:pt x="305" y="456"/>
                    </a:cubicBezTo>
                    <a:cubicBezTo>
                      <a:pt x="244" y="638"/>
                      <a:pt x="335" y="730"/>
                      <a:pt x="366" y="730"/>
                    </a:cubicBezTo>
                    <a:cubicBezTo>
                      <a:pt x="396" y="699"/>
                      <a:pt x="335" y="608"/>
                      <a:pt x="426" y="486"/>
                    </a:cubicBezTo>
                    <a:cubicBezTo>
                      <a:pt x="477" y="336"/>
                      <a:pt x="629" y="228"/>
                      <a:pt x="801" y="228"/>
                    </a:cubicBezTo>
                    <a:cubicBezTo>
                      <a:pt x="837" y="228"/>
                      <a:pt x="875" y="233"/>
                      <a:pt x="913" y="243"/>
                    </a:cubicBezTo>
                    <a:cubicBezTo>
                      <a:pt x="1217" y="335"/>
                      <a:pt x="1430" y="578"/>
                      <a:pt x="1521" y="882"/>
                    </a:cubicBezTo>
                    <a:cubicBezTo>
                      <a:pt x="1703" y="1246"/>
                      <a:pt x="1794" y="1642"/>
                      <a:pt x="1794" y="2067"/>
                    </a:cubicBezTo>
                    <a:cubicBezTo>
                      <a:pt x="1764" y="2918"/>
                      <a:pt x="1369" y="3739"/>
                      <a:pt x="852" y="3921"/>
                    </a:cubicBezTo>
                    <a:cubicBezTo>
                      <a:pt x="761" y="3952"/>
                      <a:pt x="654" y="3967"/>
                      <a:pt x="548" y="3967"/>
                    </a:cubicBezTo>
                    <a:cubicBezTo>
                      <a:pt x="442" y="3967"/>
                      <a:pt x="335" y="3952"/>
                      <a:pt x="244" y="3921"/>
                    </a:cubicBezTo>
                    <a:cubicBezTo>
                      <a:pt x="92" y="3860"/>
                      <a:pt x="31" y="3800"/>
                      <a:pt x="31" y="3800"/>
                    </a:cubicBezTo>
                    <a:cubicBezTo>
                      <a:pt x="1" y="3800"/>
                      <a:pt x="31" y="3921"/>
                      <a:pt x="183" y="4012"/>
                    </a:cubicBezTo>
                    <a:cubicBezTo>
                      <a:pt x="328" y="4116"/>
                      <a:pt x="501" y="4177"/>
                      <a:pt x="682" y="4177"/>
                    </a:cubicBezTo>
                    <a:cubicBezTo>
                      <a:pt x="768" y="4177"/>
                      <a:pt x="856" y="4163"/>
                      <a:pt x="943" y="4134"/>
                    </a:cubicBezTo>
                    <a:cubicBezTo>
                      <a:pt x="1612" y="3921"/>
                      <a:pt x="2129" y="3040"/>
                      <a:pt x="2129" y="2067"/>
                    </a:cubicBezTo>
                    <a:cubicBezTo>
                      <a:pt x="2129" y="1611"/>
                      <a:pt x="2007" y="1155"/>
                      <a:pt x="1825" y="730"/>
                    </a:cubicBezTo>
                    <a:cubicBezTo>
                      <a:pt x="1673" y="365"/>
                      <a:pt x="1338" y="91"/>
                      <a:pt x="94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3"/>
              <p:cNvSpPr/>
              <p:nvPr/>
            </p:nvSpPr>
            <p:spPr>
              <a:xfrm>
                <a:off x="8289629" y="2352649"/>
                <a:ext cx="594030" cy="243971"/>
              </a:xfrm>
              <a:custGeom>
                <a:rect b="b" l="l" r="r" t="t"/>
                <a:pathLst>
                  <a:path extrusionOk="0" h="11977" w="29162">
                    <a:moveTo>
                      <a:pt x="5441" y="1"/>
                    </a:moveTo>
                    <a:cubicBezTo>
                      <a:pt x="4464" y="1"/>
                      <a:pt x="3445" y="430"/>
                      <a:pt x="2961" y="1313"/>
                    </a:cubicBezTo>
                    <a:cubicBezTo>
                      <a:pt x="2566" y="2079"/>
                      <a:pt x="2772" y="3104"/>
                      <a:pt x="3401" y="3609"/>
                    </a:cubicBezTo>
                    <a:lnTo>
                      <a:pt x="3401" y="3609"/>
                    </a:lnTo>
                    <a:cubicBezTo>
                      <a:pt x="3168" y="3529"/>
                      <a:pt x="2923" y="3491"/>
                      <a:pt x="2677" y="3491"/>
                    </a:cubicBezTo>
                    <a:cubicBezTo>
                      <a:pt x="1634" y="3491"/>
                      <a:pt x="565" y="4173"/>
                      <a:pt x="286" y="5204"/>
                    </a:cubicBezTo>
                    <a:cubicBezTo>
                      <a:pt x="0" y="6346"/>
                      <a:pt x="795" y="7581"/>
                      <a:pt x="1868" y="7976"/>
                    </a:cubicBezTo>
                    <a:lnTo>
                      <a:pt x="1868" y="7976"/>
                    </a:lnTo>
                    <a:cubicBezTo>
                      <a:pt x="1437" y="8162"/>
                      <a:pt x="1063" y="8609"/>
                      <a:pt x="1046" y="9095"/>
                    </a:cubicBezTo>
                    <a:cubicBezTo>
                      <a:pt x="1046" y="9946"/>
                      <a:pt x="1745" y="10645"/>
                      <a:pt x="2474" y="11070"/>
                    </a:cubicBezTo>
                    <a:cubicBezTo>
                      <a:pt x="3618" y="11724"/>
                      <a:pt x="4903" y="11976"/>
                      <a:pt x="6206" y="11976"/>
                    </a:cubicBezTo>
                    <a:cubicBezTo>
                      <a:pt x="7084" y="11976"/>
                      <a:pt x="7970" y="11862"/>
                      <a:pt x="8827" y="11678"/>
                    </a:cubicBezTo>
                    <a:cubicBezTo>
                      <a:pt x="10955" y="11192"/>
                      <a:pt x="12961" y="10341"/>
                      <a:pt x="15058" y="9824"/>
                    </a:cubicBezTo>
                    <a:cubicBezTo>
                      <a:pt x="16520" y="9464"/>
                      <a:pt x="18692" y="8882"/>
                      <a:pt x="20532" y="8882"/>
                    </a:cubicBezTo>
                    <a:cubicBezTo>
                      <a:pt x="21331" y="8882"/>
                      <a:pt x="22068" y="8992"/>
                      <a:pt x="22657" y="9277"/>
                    </a:cubicBezTo>
                    <a:cubicBezTo>
                      <a:pt x="24010" y="9925"/>
                      <a:pt x="24814" y="11619"/>
                      <a:pt x="25651" y="11619"/>
                    </a:cubicBezTo>
                    <a:cubicBezTo>
                      <a:pt x="25717" y="11619"/>
                      <a:pt x="25782" y="11609"/>
                      <a:pt x="25849" y="11587"/>
                    </a:cubicBezTo>
                    <a:cubicBezTo>
                      <a:pt x="26700" y="11253"/>
                      <a:pt x="27338" y="10523"/>
                      <a:pt x="27581" y="9611"/>
                    </a:cubicBezTo>
                    <a:cubicBezTo>
                      <a:pt x="27794" y="8730"/>
                      <a:pt x="27855" y="7818"/>
                      <a:pt x="27764" y="6906"/>
                    </a:cubicBezTo>
                    <a:lnTo>
                      <a:pt x="27794" y="6906"/>
                    </a:lnTo>
                    <a:cubicBezTo>
                      <a:pt x="29162" y="5143"/>
                      <a:pt x="26274" y="2073"/>
                      <a:pt x="23994" y="1070"/>
                    </a:cubicBezTo>
                    <a:cubicBezTo>
                      <a:pt x="23209" y="735"/>
                      <a:pt x="22316" y="609"/>
                      <a:pt x="21385" y="609"/>
                    </a:cubicBezTo>
                    <a:cubicBezTo>
                      <a:pt x="19610" y="609"/>
                      <a:pt x="17696" y="1066"/>
                      <a:pt x="16122" y="1404"/>
                    </a:cubicBezTo>
                    <a:cubicBezTo>
                      <a:pt x="14876" y="1679"/>
                      <a:pt x="13609" y="2075"/>
                      <a:pt x="12356" y="2075"/>
                    </a:cubicBezTo>
                    <a:cubicBezTo>
                      <a:pt x="12081" y="2075"/>
                      <a:pt x="11806" y="2056"/>
                      <a:pt x="11532" y="2012"/>
                    </a:cubicBezTo>
                    <a:cubicBezTo>
                      <a:pt x="10499" y="1800"/>
                      <a:pt x="9526" y="1435"/>
                      <a:pt x="8584" y="918"/>
                    </a:cubicBezTo>
                    <a:cubicBezTo>
                      <a:pt x="7672" y="432"/>
                      <a:pt x="6669" y="97"/>
                      <a:pt x="5635" y="6"/>
                    </a:cubicBezTo>
                    <a:cubicBezTo>
                      <a:pt x="5571" y="2"/>
                      <a:pt x="5506" y="1"/>
                      <a:pt x="54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3"/>
              <p:cNvSpPr/>
              <p:nvPr/>
            </p:nvSpPr>
            <p:spPr>
              <a:xfrm>
                <a:off x="8353016" y="2419886"/>
                <a:ext cx="447671" cy="100078"/>
              </a:xfrm>
              <a:custGeom>
                <a:rect b="b" l="l" r="r" t="t"/>
                <a:pathLst>
                  <a:path extrusionOk="0" h="4913" w="21977">
                    <a:moveTo>
                      <a:pt x="16177" y="0"/>
                    </a:moveTo>
                    <a:cubicBezTo>
                      <a:pt x="15900" y="0"/>
                      <a:pt x="15623" y="17"/>
                      <a:pt x="15350" y="49"/>
                    </a:cubicBezTo>
                    <a:cubicBezTo>
                      <a:pt x="13648" y="262"/>
                      <a:pt x="11946" y="1052"/>
                      <a:pt x="10274" y="2024"/>
                    </a:cubicBezTo>
                    <a:cubicBezTo>
                      <a:pt x="8603" y="2997"/>
                      <a:pt x="7022" y="3939"/>
                      <a:pt x="5441" y="4395"/>
                    </a:cubicBezTo>
                    <a:cubicBezTo>
                      <a:pt x="4682" y="4608"/>
                      <a:pt x="3891" y="4730"/>
                      <a:pt x="3131" y="4730"/>
                    </a:cubicBezTo>
                    <a:cubicBezTo>
                      <a:pt x="2432" y="4730"/>
                      <a:pt x="1764" y="4547"/>
                      <a:pt x="1186" y="4213"/>
                    </a:cubicBezTo>
                    <a:cubicBezTo>
                      <a:pt x="700" y="3909"/>
                      <a:pt x="365" y="3453"/>
                      <a:pt x="244" y="2906"/>
                    </a:cubicBezTo>
                    <a:cubicBezTo>
                      <a:pt x="122" y="2480"/>
                      <a:pt x="153" y="2055"/>
                      <a:pt x="335" y="1660"/>
                    </a:cubicBezTo>
                    <a:cubicBezTo>
                      <a:pt x="426" y="1417"/>
                      <a:pt x="609" y="1204"/>
                      <a:pt x="821" y="1052"/>
                    </a:cubicBezTo>
                    <a:cubicBezTo>
                      <a:pt x="973" y="961"/>
                      <a:pt x="1064" y="900"/>
                      <a:pt x="1064" y="900"/>
                    </a:cubicBezTo>
                    <a:lnTo>
                      <a:pt x="1064" y="900"/>
                    </a:lnTo>
                    <a:cubicBezTo>
                      <a:pt x="973" y="930"/>
                      <a:pt x="882" y="991"/>
                      <a:pt x="821" y="1021"/>
                    </a:cubicBezTo>
                    <a:cubicBezTo>
                      <a:pt x="578" y="1173"/>
                      <a:pt x="396" y="1386"/>
                      <a:pt x="274" y="1660"/>
                    </a:cubicBezTo>
                    <a:cubicBezTo>
                      <a:pt x="1" y="2328"/>
                      <a:pt x="61" y="3088"/>
                      <a:pt x="457" y="3696"/>
                    </a:cubicBezTo>
                    <a:cubicBezTo>
                      <a:pt x="639" y="3939"/>
                      <a:pt x="882" y="4152"/>
                      <a:pt x="1125" y="4335"/>
                    </a:cubicBezTo>
                    <a:cubicBezTo>
                      <a:pt x="1733" y="4699"/>
                      <a:pt x="2432" y="4882"/>
                      <a:pt x="3131" y="4912"/>
                    </a:cubicBezTo>
                    <a:cubicBezTo>
                      <a:pt x="3952" y="4912"/>
                      <a:pt x="4742" y="4821"/>
                      <a:pt x="5502" y="4578"/>
                    </a:cubicBezTo>
                    <a:cubicBezTo>
                      <a:pt x="7144" y="4122"/>
                      <a:pt x="8755" y="3149"/>
                      <a:pt x="10396" y="2207"/>
                    </a:cubicBezTo>
                    <a:cubicBezTo>
                      <a:pt x="12068" y="1265"/>
                      <a:pt x="13739" y="444"/>
                      <a:pt x="15411" y="262"/>
                    </a:cubicBezTo>
                    <a:cubicBezTo>
                      <a:pt x="15704" y="215"/>
                      <a:pt x="16001" y="190"/>
                      <a:pt x="16299" y="190"/>
                    </a:cubicBezTo>
                    <a:cubicBezTo>
                      <a:pt x="16775" y="190"/>
                      <a:pt x="17254" y="252"/>
                      <a:pt x="17721" y="383"/>
                    </a:cubicBezTo>
                    <a:cubicBezTo>
                      <a:pt x="18390" y="535"/>
                      <a:pt x="19028" y="839"/>
                      <a:pt x="19575" y="1204"/>
                    </a:cubicBezTo>
                    <a:cubicBezTo>
                      <a:pt x="20396" y="1781"/>
                      <a:pt x="21065" y="2511"/>
                      <a:pt x="21521" y="3392"/>
                    </a:cubicBezTo>
                    <a:cubicBezTo>
                      <a:pt x="21855" y="4031"/>
                      <a:pt x="21946" y="4395"/>
                      <a:pt x="21977" y="4395"/>
                    </a:cubicBezTo>
                    <a:cubicBezTo>
                      <a:pt x="21886" y="4031"/>
                      <a:pt x="21764" y="3696"/>
                      <a:pt x="21582" y="3362"/>
                    </a:cubicBezTo>
                    <a:cubicBezTo>
                      <a:pt x="21156" y="2450"/>
                      <a:pt x="20487" y="1660"/>
                      <a:pt x="19636" y="1082"/>
                    </a:cubicBezTo>
                    <a:cubicBezTo>
                      <a:pt x="19059" y="687"/>
                      <a:pt x="18420" y="383"/>
                      <a:pt x="17752" y="201"/>
                    </a:cubicBezTo>
                    <a:cubicBezTo>
                      <a:pt x="17234" y="61"/>
                      <a:pt x="16704" y="0"/>
                      <a:pt x="16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3"/>
              <p:cNvSpPr/>
              <p:nvPr/>
            </p:nvSpPr>
            <p:spPr>
              <a:xfrm>
                <a:off x="8717674" y="2388824"/>
                <a:ext cx="92276" cy="109468"/>
              </a:xfrm>
              <a:custGeom>
                <a:rect b="b" l="l" r="r" t="t"/>
                <a:pathLst>
                  <a:path extrusionOk="0" h="5374" w="4530">
                    <a:moveTo>
                      <a:pt x="153" y="1"/>
                    </a:moveTo>
                    <a:cubicBezTo>
                      <a:pt x="99" y="1"/>
                      <a:pt x="46" y="8"/>
                      <a:pt x="1" y="24"/>
                    </a:cubicBezTo>
                    <a:cubicBezTo>
                      <a:pt x="1" y="54"/>
                      <a:pt x="426" y="84"/>
                      <a:pt x="1095" y="297"/>
                    </a:cubicBezTo>
                    <a:cubicBezTo>
                      <a:pt x="2858" y="844"/>
                      <a:pt x="4135" y="2394"/>
                      <a:pt x="4378" y="4218"/>
                    </a:cubicBezTo>
                    <a:cubicBezTo>
                      <a:pt x="4469" y="4917"/>
                      <a:pt x="4408" y="5373"/>
                      <a:pt x="4438" y="5373"/>
                    </a:cubicBezTo>
                    <a:cubicBezTo>
                      <a:pt x="4499" y="5252"/>
                      <a:pt x="4499" y="5160"/>
                      <a:pt x="4499" y="5069"/>
                    </a:cubicBezTo>
                    <a:cubicBezTo>
                      <a:pt x="4530" y="4765"/>
                      <a:pt x="4530" y="4492"/>
                      <a:pt x="4499" y="4218"/>
                    </a:cubicBezTo>
                    <a:cubicBezTo>
                      <a:pt x="4317" y="2303"/>
                      <a:pt x="2979" y="692"/>
                      <a:pt x="1125" y="176"/>
                    </a:cubicBezTo>
                    <a:cubicBezTo>
                      <a:pt x="852" y="84"/>
                      <a:pt x="578" y="54"/>
                      <a:pt x="305" y="24"/>
                    </a:cubicBezTo>
                    <a:cubicBezTo>
                      <a:pt x="259" y="8"/>
                      <a:pt x="206" y="1"/>
                      <a:pt x="1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3"/>
              <p:cNvSpPr/>
              <p:nvPr/>
            </p:nvSpPr>
            <p:spPr>
              <a:xfrm>
                <a:off x="8821065" y="2506555"/>
                <a:ext cx="129431" cy="133668"/>
              </a:xfrm>
              <a:custGeom>
                <a:rect b="b" l="l" r="r" t="t"/>
                <a:pathLst>
                  <a:path extrusionOk="0" h="6562" w="6354">
                    <a:moveTo>
                      <a:pt x="609" y="0"/>
                    </a:moveTo>
                    <a:cubicBezTo>
                      <a:pt x="529" y="0"/>
                      <a:pt x="448" y="6"/>
                      <a:pt x="366" y="19"/>
                    </a:cubicBezTo>
                    <a:cubicBezTo>
                      <a:pt x="244" y="19"/>
                      <a:pt x="122" y="80"/>
                      <a:pt x="1" y="140"/>
                    </a:cubicBezTo>
                    <a:cubicBezTo>
                      <a:pt x="1" y="145"/>
                      <a:pt x="3" y="147"/>
                      <a:pt x="8" y="147"/>
                    </a:cubicBezTo>
                    <a:cubicBezTo>
                      <a:pt x="38" y="147"/>
                      <a:pt x="157" y="80"/>
                      <a:pt x="366" y="80"/>
                    </a:cubicBezTo>
                    <a:cubicBezTo>
                      <a:pt x="730" y="80"/>
                      <a:pt x="1095" y="171"/>
                      <a:pt x="1399" y="353"/>
                    </a:cubicBezTo>
                    <a:cubicBezTo>
                      <a:pt x="1855" y="596"/>
                      <a:pt x="2220" y="991"/>
                      <a:pt x="2463" y="1447"/>
                    </a:cubicBezTo>
                    <a:cubicBezTo>
                      <a:pt x="2736" y="2025"/>
                      <a:pt x="2949" y="2663"/>
                      <a:pt x="3101" y="3301"/>
                    </a:cubicBezTo>
                    <a:cubicBezTo>
                      <a:pt x="3223" y="3940"/>
                      <a:pt x="3466" y="4578"/>
                      <a:pt x="3739" y="5156"/>
                    </a:cubicBezTo>
                    <a:cubicBezTo>
                      <a:pt x="4013" y="5672"/>
                      <a:pt x="4408" y="6067"/>
                      <a:pt x="4894" y="6341"/>
                    </a:cubicBezTo>
                    <a:cubicBezTo>
                      <a:pt x="5175" y="6494"/>
                      <a:pt x="5476" y="6561"/>
                      <a:pt x="5781" y="6561"/>
                    </a:cubicBezTo>
                    <a:cubicBezTo>
                      <a:pt x="5840" y="6561"/>
                      <a:pt x="5899" y="6559"/>
                      <a:pt x="5958" y="6554"/>
                    </a:cubicBezTo>
                    <a:cubicBezTo>
                      <a:pt x="6110" y="6554"/>
                      <a:pt x="6232" y="6523"/>
                      <a:pt x="6353" y="6463"/>
                    </a:cubicBezTo>
                    <a:cubicBezTo>
                      <a:pt x="6347" y="6457"/>
                      <a:pt x="6338" y="6454"/>
                      <a:pt x="6324" y="6454"/>
                    </a:cubicBezTo>
                    <a:cubicBezTo>
                      <a:pt x="6270" y="6454"/>
                      <a:pt x="6153" y="6493"/>
                      <a:pt x="5958" y="6493"/>
                    </a:cubicBezTo>
                    <a:cubicBezTo>
                      <a:pt x="5594" y="6493"/>
                      <a:pt x="5259" y="6402"/>
                      <a:pt x="4955" y="6219"/>
                    </a:cubicBezTo>
                    <a:cubicBezTo>
                      <a:pt x="4499" y="5946"/>
                      <a:pt x="4135" y="5551"/>
                      <a:pt x="3891" y="5095"/>
                    </a:cubicBezTo>
                    <a:cubicBezTo>
                      <a:pt x="3618" y="4487"/>
                      <a:pt x="3405" y="3879"/>
                      <a:pt x="3284" y="3241"/>
                    </a:cubicBezTo>
                    <a:cubicBezTo>
                      <a:pt x="3132" y="2572"/>
                      <a:pt x="2919" y="1964"/>
                      <a:pt x="2615" y="1356"/>
                    </a:cubicBezTo>
                    <a:cubicBezTo>
                      <a:pt x="2372" y="870"/>
                      <a:pt x="1946" y="475"/>
                      <a:pt x="1460" y="232"/>
                    </a:cubicBezTo>
                    <a:cubicBezTo>
                      <a:pt x="1195" y="87"/>
                      <a:pt x="912" y="0"/>
                      <a:pt x="6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3"/>
              <p:cNvSpPr/>
              <p:nvPr/>
            </p:nvSpPr>
            <p:spPr>
              <a:xfrm>
                <a:off x="8795685" y="2547557"/>
                <a:ext cx="149231" cy="156503"/>
              </a:xfrm>
              <a:custGeom>
                <a:rect b="b" l="l" r="r" t="t"/>
                <a:pathLst>
                  <a:path extrusionOk="0" h="7683" w="7326">
                    <a:moveTo>
                      <a:pt x="7326" y="7580"/>
                    </a:moveTo>
                    <a:cubicBezTo>
                      <a:pt x="7326" y="7580"/>
                      <a:pt x="7325" y="7580"/>
                      <a:pt x="7324" y="7580"/>
                    </a:cubicBezTo>
                    <a:lnTo>
                      <a:pt x="7324" y="7580"/>
                    </a:lnTo>
                    <a:cubicBezTo>
                      <a:pt x="7324" y="7580"/>
                      <a:pt x="7325" y="7580"/>
                      <a:pt x="7326" y="7580"/>
                    </a:cubicBezTo>
                    <a:close/>
                    <a:moveTo>
                      <a:pt x="119" y="0"/>
                    </a:moveTo>
                    <a:cubicBezTo>
                      <a:pt x="78" y="0"/>
                      <a:pt x="39" y="4"/>
                      <a:pt x="1" y="12"/>
                    </a:cubicBezTo>
                    <a:cubicBezTo>
                      <a:pt x="153" y="42"/>
                      <a:pt x="274" y="73"/>
                      <a:pt x="396" y="164"/>
                    </a:cubicBezTo>
                    <a:cubicBezTo>
                      <a:pt x="548" y="285"/>
                      <a:pt x="639" y="437"/>
                      <a:pt x="669" y="589"/>
                    </a:cubicBezTo>
                    <a:cubicBezTo>
                      <a:pt x="730" y="833"/>
                      <a:pt x="760" y="1076"/>
                      <a:pt x="791" y="1288"/>
                    </a:cubicBezTo>
                    <a:cubicBezTo>
                      <a:pt x="912" y="2717"/>
                      <a:pt x="1399" y="4054"/>
                      <a:pt x="2189" y="5240"/>
                    </a:cubicBezTo>
                    <a:cubicBezTo>
                      <a:pt x="2979" y="6395"/>
                      <a:pt x="4226" y="7246"/>
                      <a:pt x="5624" y="7580"/>
                    </a:cubicBezTo>
                    <a:cubicBezTo>
                      <a:pt x="5920" y="7649"/>
                      <a:pt x="6234" y="7683"/>
                      <a:pt x="6551" y="7683"/>
                    </a:cubicBezTo>
                    <a:cubicBezTo>
                      <a:pt x="6657" y="7683"/>
                      <a:pt x="6764" y="7679"/>
                      <a:pt x="6870" y="7672"/>
                    </a:cubicBezTo>
                    <a:cubicBezTo>
                      <a:pt x="6992" y="7672"/>
                      <a:pt x="7113" y="7641"/>
                      <a:pt x="7235" y="7611"/>
                    </a:cubicBezTo>
                    <a:cubicBezTo>
                      <a:pt x="7286" y="7585"/>
                      <a:pt x="7316" y="7581"/>
                      <a:pt x="7324" y="7580"/>
                    </a:cubicBezTo>
                    <a:lnTo>
                      <a:pt x="7324" y="7580"/>
                    </a:lnTo>
                    <a:cubicBezTo>
                      <a:pt x="7225" y="7586"/>
                      <a:pt x="7128" y="7588"/>
                      <a:pt x="7031" y="7588"/>
                    </a:cubicBezTo>
                    <a:cubicBezTo>
                      <a:pt x="6560" y="7588"/>
                      <a:pt x="6102" y="7529"/>
                      <a:pt x="5624" y="7428"/>
                    </a:cubicBezTo>
                    <a:cubicBezTo>
                      <a:pt x="4286" y="7064"/>
                      <a:pt x="3131" y="6243"/>
                      <a:pt x="2341" y="5118"/>
                    </a:cubicBezTo>
                    <a:cubicBezTo>
                      <a:pt x="1581" y="3963"/>
                      <a:pt x="1095" y="2656"/>
                      <a:pt x="912" y="1288"/>
                    </a:cubicBezTo>
                    <a:cubicBezTo>
                      <a:pt x="912" y="1045"/>
                      <a:pt x="852" y="802"/>
                      <a:pt x="791" y="559"/>
                    </a:cubicBezTo>
                    <a:cubicBezTo>
                      <a:pt x="730" y="377"/>
                      <a:pt x="608" y="225"/>
                      <a:pt x="456" y="103"/>
                    </a:cubicBezTo>
                    <a:cubicBezTo>
                      <a:pt x="365" y="35"/>
                      <a:pt x="240" y="0"/>
                      <a:pt x="1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3"/>
              <p:cNvSpPr/>
              <p:nvPr/>
            </p:nvSpPr>
            <p:spPr>
              <a:xfrm>
                <a:off x="7274522" y="3212108"/>
                <a:ext cx="2090919" cy="1941689"/>
              </a:xfrm>
              <a:custGeom>
                <a:rect b="b" l="l" r="r" t="t"/>
                <a:pathLst>
                  <a:path extrusionOk="0" h="95321" w="102647">
                    <a:moveTo>
                      <a:pt x="80154" y="0"/>
                    </a:moveTo>
                    <a:lnTo>
                      <a:pt x="62646" y="2219"/>
                    </a:lnTo>
                    <a:lnTo>
                      <a:pt x="60397" y="5076"/>
                    </a:lnTo>
                    <a:cubicBezTo>
                      <a:pt x="60397" y="5076"/>
                      <a:pt x="52737" y="7660"/>
                      <a:pt x="49424" y="9180"/>
                    </a:cubicBezTo>
                    <a:lnTo>
                      <a:pt x="49211" y="9271"/>
                    </a:lnTo>
                    <a:cubicBezTo>
                      <a:pt x="46840" y="10365"/>
                      <a:pt x="44864" y="12067"/>
                      <a:pt x="43466" y="14256"/>
                    </a:cubicBezTo>
                    <a:lnTo>
                      <a:pt x="28876" y="36961"/>
                    </a:lnTo>
                    <a:lnTo>
                      <a:pt x="7508" y="24530"/>
                    </a:lnTo>
                    <a:lnTo>
                      <a:pt x="0" y="35472"/>
                    </a:lnTo>
                    <a:cubicBezTo>
                      <a:pt x="0" y="35472"/>
                      <a:pt x="25662" y="56847"/>
                      <a:pt x="30789" y="56847"/>
                    </a:cubicBezTo>
                    <a:cubicBezTo>
                      <a:pt x="30843" y="56847"/>
                      <a:pt x="30894" y="56845"/>
                      <a:pt x="30943" y="56840"/>
                    </a:cubicBezTo>
                    <a:cubicBezTo>
                      <a:pt x="35715" y="56415"/>
                      <a:pt x="37357" y="56415"/>
                      <a:pt x="38998" y="54165"/>
                    </a:cubicBezTo>
                    <a:cubicBezTo>
                      <a:pt x="40244" y="52463"/>
                      <a:pt x="45199" y="46627"/>
                      <a:pt x="47570" y="42737"/>
                    </a:cubicBezTo>
                    <a:lnTo>
                      <a:pt x="49971" y="69606"/>
                    </a:lnTo>
                    <a:lnTo>
                      <a:pt x="48694" y="95321"/>
                    </a:lnTo>
                    <a:lnTo>
                      <a:pt x="48694" y="95321"/>
                    </a:lnTo>
                    <a:lnTo>
                      <a:pt x="102647" y="94956"/>
                    </a:lnTo>
                    <a:lnTo>
                      <a:pt x="97206" y="62372"/>
                    </a:lnTo>
                    <a:lnTo>
                      <a:pt x="96263" y="6292"/>
                    </a:lnTo>
                    <a:lnTo>
                      <a:pt x="85473" y="3009"/>
                    </a:lnTo>
                    <a:lnTo>
                      <a:pt x="801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3"/>
              <p:cNvSpPr/>
              <p:nvPr/>
            </p:nvSpPr>
            <p:spPr>
              <a:xfrm>
                <a:off x="8577762" y="4067106"/>
                <a:ext cx="37786" cy="1087269"/>
              </a:xfrm>
              <a:custGeom>
                <a:rect b="b" l="l" r="r" t="t"/>
                <a:pathLst>
                  <a:path extrusionOk="0" h="53376" w="1855">
                    <a:moveTo>
                      <a:pt x="61" y="1"/>
                    </a:moveTo>
                    <a:cubicBezTo>
                      <a:pt x="0" y="1"/>
                      <a:pt x="365" y="11946"/>
                      <a:pt x="821" y="26688"/>
                    </a:cubicBezTo>
                    <a:cubicBezTo>
                      <a:pt x="1307" y="41430"/>
                      <a:pt x="1733" y="53375"/>
                      <a:pt x="1794" y="53375"/>
                    </a:cubicBezTo>
                    <a:cubicBezTo>
                      <a:pt x="1854" y="53375"/>
                      <a:pt x="1520" y="41430"/>
                      <a:pt x="1034" y="26688"/>
                    </a:cubicBezTo>
                    <a:cubicBezTo>
                      <a:pt x="547" y="11946"/>
                      <a:pt x="152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3"/>
              <p:cNvSpPr/>
              <p:nvPr/>
            </p:nvSpPr>
            <p:spPr>
              <a:xfrm>
                <a:off x="8551752" y="3212108"/>
                <a:ext cx="355416" cy="871795"/>
              </a:xfrm>
              <a:custGeom>
                <a:rect b="b" l="l" r="r" t="t"/>
                <a:pathLst>
                  <a:path extrusionOk="0" h="42798" w="17448">
                    <a:moveTo>
                      <a:pt x="17448" y="0"/>
                    </a:moveTo>
                    <a:lnTo>
                      <a:pt x="1" y="2006"/>
                    </a:lnTo>
                    <a:lnTo>
                      <a:pt x="1368" y="42797"/>
                    </a:lnTo>
                    <a:lnTo>
                      <a:pt x="1744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3"/>
              <p:cNvSpPr/>
              <p:nvPr/>
            </p:nvSpPr>
            <p:spPr>
              <a:xfrm>
                <a:off x="8319591" y="3316742"/>
                <a:ext cx="262549" cy="813578"/>
              </a:xfrm>
              <a:custGeom>
                <a:rect b="b" l="l" r="r" t="t"/>
                <a:pathLst>
                  <a:path extrusionOk="0" h="39940" w="12889">
                    <a:moveTo>
                      <a:pt x="9089" y="0"/>
                    </a:moveTo>
                    <a:lnTo>
                      <a:pt x="9089" y="0"/>
                    </a:lnTo>
                    <a:cubicBezTo>
                      <a:pt x="9089" y="0"/>
                      <a:pt x="9058" y="31"/>
                      <a:pt x="9028" y="61"/>
                    </a:cubicBezTo>
                    <a:lnTo>
                      <a:pt x="8876" y="304"/>
                    </a:lnTo>
                    <a:cubicBezTo>
                      <a:pt x="8724" y="517"/>
                      <a:pt x="8541" y="821"/>
                      <a:pt x="8298" y="1216"/>
                    </a:cubicBezTo>
                    <a:cubicBezTo>
                      <a:pt x="7812" y="2006"/>
                      <a:pt x="7113" y="3222"/>
                      <a:pt x="6292" y="4711"/>
                    </a:cubicBezTo>
                    <a:cubicBezTo>
                      <a:pt x="5471" y="6231"/>
                      <a:pt x="4499" y="8085"/>
                      <a:pt x="3435" y="10152"/>
                    </a:cubicBezTo>
                    <a:lnTo>
                      <a:pt x="0" y="16991"/>
                    </a:lnTo>
                    <a:lnTo>
                      <a:pt x="0" y="17174"/>
                    </a:lnTo>
                    <a:lnTo>
                      <a:pt x="31" y="17171"/>
                    </a:lnTo>
                    <a:lnTo>
                      <a:pt x="31" y="17171"/>
                    </a:lnTo>
                    <a:lnTo>
                      <a:pt x="31" y="17174"/>
                    </a:lnTo>
                    <a:cubicBezTo>
                      <a:pt x="32" y="17173"/>
                      <a:pt x="33" y="17172"/>
                      <a:pt x="34" y="17171"/>
                    </a:cubicBezTo>
                    <a:lnTo>
                      <a:pt x="34" y="17171"/>
                    </a:lnTo>
                    <a:lnTo>
                      <a:pt x="6308" y="16611"/>
                    </a:lnTo>
                    <a:lnTo>
                      <a:pt x="6308" y="16611"/>
                    </a:lnTo>
                    <a:cubicBezTo>
                      <a:pt x="5766" y="18298"/>
                      <a:pt x="5223" y="19954"/>
                      <a:pt x="4681" y="21551"/>
                    </a:cubicBezTo>
                    <a:cubicBezTo>
                      <a:pt x="4560" y="21946"/>
                      <a:pt x="4408" y="22341"/>
                      <a:pt x="4316" y="22736"/>
                    </a:cubicBezTo>
                    <a:cubicBezTo>
                      <a:pt x="4195" y="23162"/>
                      <a:pt x="4195" y="23587"/>
                      <a:pt x="4286" y="24013"/>
                    </a:cubicBezTo>
                    <a:cubicBezTo>
                      <a:pt x="4499" y="24833"/>
                      <a:pt x="5137" y="25411"/>
                      <a:pt x="5684" y="25958"/>
                    </a:cubicBezTo>
                    <a:cubicBezTo>
                      <a:pt x="6627" y="27052"/>
                      <a:pt x="7478" y="28238"/>
                      <a:pt x="8177" y="29514"/>
                    </a:cubicBezTo>
                    <a:cubicBezTo>
                      <a:pt x="8876" y="30730"/>
                      <a:pt x="9423" y="31885"/>
                      <a:pt x="9940" y="32949"/>
                    </a:cubicBezTo>
                    <a:cubicBezTo>
                      <a:pt x="10943" y="35046"/>
                      <a:pt x="11642" y="36809"/>
                      <a:pt x="12159" y="38025"/>
                    </a:cubicBezTo>
                    <a:cubicBezTo>
                      <a:pt x="12371" y="38633"/>
                      <a:pt x="12554" y="39119"/>
                      <a:pt x="12706" y="39454"/>
                    </a:cubicBezTo>
                    <a:cubicBezTo>
                      <a:pt x="12766" y="39606"/>
                      <a:pt x="12797" y="39727"/>
                      <a:pt x="12827" y="39818"/>
                    </a:cubicBezTo>
                    <a:cubicBezTo>
                      <a:pt x="12858" y="39879"/>
                      <a:pt x="12858" y="39910"/>
                      <a:pt x="12888" y="39940"/>
                    </a:cubicBezTo>
                    <a:cubicBezTo>
                      <a:pt x="12888" y="39910"/>
                      <a:pt x="12888" y="39849"/>
                      <a:pt x="12888" y="39818"/>
                    </a:cubicBezTo>
                    <a:cubicBezTo>
                      <a:pt x="12858" y="39727"/>
                      <a:pt x="12827" y="39606"/>
                      <a:pt x="12766" y="39423"/>
                    </a:cubicBezTo>
                    <a:cubicBezTo>
                      <a:pt x="12675" y="39089"/>
                      <a:pt x="12493" y="38633"/>
                      <a:pt x="12250" y="37995"/>
                    </a:cubicBezTo>
                    <a:cubicBezTo>
                      <a:pt x="11794" y="36779"/>
                      <a:pt x="11095" y="35016"/>
                      <a:pt x="10122" y="32888"/>
                    </a:cubicBezTo>
                    <a:cubicBezTo>
                      <a:pt x="9605" y="31824"/>
                      <a:pt x="9058" y="30669"/>
                      <a:pt x="8359" y="29453"/>
                    </a:cubicBezTo>
                    <a:cubicBezTo>
                      <a:pt x="7660" y="28146"/>
                      <a:pt x="6809" y="26931"/>
                      <a:pt x="5836" y="25836"/>
                    </a:cubicBezTo>
                    <a:cubicBezTo>
                      <a:pt x="5289" y="25289"/>
                      <a:pt x="4712" y="24712"/>
                      <a:pt x="4499" y="23952"/>
                    </a:cubicBezTo>
                    <a:cubicBezTo>
                      <a:pt x="4286" y="23192"/>
                      <a:pt x="4651" y="22402"/>
                      <a:pt x="4894" y="21611"/>
                    </a:cubicBezTo>
                    <a:cubicBezTo>
                      <a:pt x="5441" y="20000"/>
                      <a:pt x="5988" y="18329"/>
                      <a:pt x="6535" y="16627"/>
                    </a:cubicBezTo>
                    <a:lnTo>
                      <a:pt x="6566" y="16535"/>
                    </a:lnTo>
                    <a:lnTo>
                      <a:pt x="6627" y="16383"/>
                    </a:lnTo>
                    <a:lnTo>
                      <a:pt x="6475" y="16383"/>
                    </a:lnTo>
                    <a:lnTo>
                      <a:pt x="206" y="16975"/>
                    </a:lnTo>
                    <a:lnTo>
                      <a:pt x="206" y="16975"/>
                    </a:lnTo>
                    <a:lnTo>
                      <a:pt x="243" y="16900"/>
                    </a:lnTo>
                    <a:lnTo>
                      <a:pt x="365" y="16687"/>
                    </a:lnTo>
                    <a:lnTo>
                      <a:pt x="608" y="16231"/>
                    </a:lnTo>
                    <a:lnTo>
                      <a:pt x="1064" y="15320"/>
                    </a:lnTo>
                    <a:lnTo>
                      <a:pt x="1946" y="13526"/>
                    </a:lnTo>
                    <a:lnTo>
                      <a:pt x="3587" y="10243"/>
                    </a:lnTo>
                    <a:cubicBezTo>
                      <a:pt x="4651" y="8146"/>
                      <a:pt x="5593" y="6292"/>
                      <a:pt x="6383" y="4772"/>
                    </a:cubicBezTo>
                    <a:cubicBezTo>
                      <a:pt x="7204" y="3253"/>
                      <a:pt x="7873" y="2067"/>
                      <a:pt x="8359" y="1246"/>
                    </a:cubicBezTo>
                    <a:cubicBezTo>
                      <a:pt x="8572" y="851"/>
                      <a:pt x="8785" y="547"/>
                      <a:pt x="8906" y="335"/>
                    </a:cubicBezTo>
                    <a:lnTo>
                      <a:pt x="9058" y="91"/>
                    </a:lnTo>
                    <a:lnTo>
                      <a:pt x="908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3"/>
              <p:cNvSpPr/>
              <p:nvPr/>
            </p:nvSpPr>
            <p:spPr>
              <a:xfrm>
                <a:off x="8580858" y="3276493"/>
                <a:ext cx="434044" cy="861895"/>
              </a:xfrm>
              <a:custGeom>
                <a:rect b="b" l="l" r="r" t="t"/>
                <a:pathLst>
                  <a:path extrusionOk="0" h="42312" w="21308">
                    <a:moveTo>
                      <a:pt x="21308" y="0"/>
                    </a:moveTo>
                    <a:lnTo>
                      <a:pt x="21277" y="213"/>
                    </a:lnTo>
                    <a:cubicBezTo>
                      <a:pt x="21277" y="426"/>
                      <a:pt x="21247" y="700"/>
                      <a:pt x="21216" y="1064"/>
                    </a:cubicBezTo>
                    <a:cubicBezTo>
                      <a:pt x="21156" y="1824"/>
                      <a:pt x="21064" y="2918"/>
                      <a:pt x="20973" y="4286"/>
                    </a:cubicBezTo>
                    <a:lnTo>
                      <a:pt x="20159" y="15542"/>
                    </a:lnTo>
                    <a:lnTo>
                      <a:pt x="20159" y="15542"/>
                    </a:lnTo>
                    <a:cubicBezTo>
                      <a:pt x="17291" y="16034"/>
                      <a:pt x="14575" y="17185"/>
                      <a:pt x="12250" y="18907"/>
                    </a:cubicBezTo>
                    <a:lnTo>
                      <a:pt x="12098" y="18998"/>
                    </a:lnTo>
                    <a:lnTo>
                      <a:pt x="12250" y="19089"/>
                    </a:lnTo>
                    <a:cubicBezTo>
                      <a:pt x="13859" y="19923"/>
                      <a:pt x="15235" y="21167"/>
                      <a:pt x="16262" y="22676"/>
                    </a:cubicBezTo>
                    <a:lnTo>
                      <a:pt x="16262" y="22676"/>
                    </a:lnTo>
                    <a:cubicBezTo>
                      <a:pt x="15530" y="23166"/>
                      <a:pt x="14773" y="23575"/>
                      <a:pt x="14043" y="24013"/>
                    </a:cubicBezTo>
                    <a:cubicBezTo>
                      <a:pt x="13283" y="24469"/>
                      <a:pt x="12554" y="24955"/>
                      <a:pt x="11855" y="25472"/>
                    </a:cubicBezTo>
                    <a:cubicBezTo>
                      <a:pt x="10517" y="26475"/>
                      <a:pt x="9271" y="27600"/>
                      <a:pt x="8146" y="28815"/>
                    </a:cubicBezTo>
                    <a:cubicBezTo>
                      <a:pt x="7143" y="29879"/>
                      <a:pt x="6201" y="31034"/>
                      <a:pt x="5319" y="32220"/>
                    </a:cubicBezTo>
                    <a:cubicBezTo>
                      <a:pt x="4468" y="33344"/>
                      <a:pt x="3739" y="34408"/>
                      <a:pt x="3070" y="35411"/>
                    </a:cubicBezTo>
                    <a:cubicBezTo>
                      <a:pt x="2037" y="36931"/>
                      <a:pt x="1155" y="38603"/>
                      <a:pt x="456" y="40335"/>
                    </a:cubicBezTo>
                    <a:cubicBezTo>
                      <a:pt x="304" y="40822"/>
                      <a:pt x="152" y="41308"/>
                      <a:pt x="61" y="41794"/>
                    </a:cubicBezTo>
                    <a:lnTo>
                      <a:pt x="0" y="42190"/>
                    </a:lnTo>
                    <a:cubicBezTo>
                      <a:pt x="0" y="42220"/>
                      <a:pt x="0" y="42250"/>
                      <a:pt x="0" y="42311"/>
                    </a:cubicBezTo>
                    <a:cubicBezTo>
                      <a:pt x="31" y="42281"/>
                      <a:pt x="31" y="42220"/>
                      <a:pt x="31" y="42190"/>
                    </a:cubicBezTo>
                    <a:cubicBezTo>
                      <a:pt x="61" y="42098"/>
                      <a:pt x="91" y="41977"/>
                      <a:pt x="122" y="41794"/>
                    </a:cubicBezTo>
                    <a:cubicBezTo>
                      <a:pt x="213" y="41308"/>
                      <a:pt x="365" y="40822"/>
                      <a:pt x="547" y="40366"/>
                    </a:cubicBezTo>
                    <a:cubicBezTo>
                      <a:pt x="1246" y="38633"/>
                      <a:pt x="2158" y="37022"/>
                      <a:pt x="3192" y="35472"/>
                    </a:cubicBezTo>
                    <a:cubicBezTo>
                      <a:pt x="3860" y="34499"/>
                      <a:pt x="4620" y="33436"/>
                      <a:pt x="5441" y="32341"/>
                    </a:cubicBezTo>
                    <a:cubicBezTo>
                      <a:pt x="6323" y="31156"/>
                      <a:pt x="7295" y="30001"/>
                      <a:pt x="8298" y="28907"/>
                    </a:cubicBezTo>
                    <a:cubicBezTo>
                      <a:pt x="9423" y="27721"/>
                      <a:pt x="10639" y="26597"/>
                      <a:pt x="11946" y="25624"/>
                    </a:cubicBezTo>
                    <a:cubicBezTo>
                      <a:pt x="12645" y="25107"/>
                      <a:pt x="13374" y="24621"/>
                      <a:pt x="14134" y="24165"/>
                    </a:cubicBezTo>
                    <a:cubicBezTo>
                      <a:pt x="14894" y="23709"/>
                      <a:pt x="15715" y="23283"/>
                      <a:pt x="16475" y="22767"/>
                    </a:cubicBezTo>
                    <a:lnTo>
                      <a:pt x="16566" y="22706"/>
                    </a:lnTo>
                    <a:lnTo>
                      <a:pt x="16505" y="22645"/>
                    </a:lnTo>
                    <a:cubicBezTo>
                      <a:pt x="15467" y="21102"/>
                      <a:pt x="14081" y="19849"/>
                      <a:pt x="12461" y="18971"/>
                    </a:cubicBezTo>
                    <a:lnTo>
                      <a:pt x="12461" y="18971"/>
                    </a:lnTo>
                    <a:cubicBezTo>
                      <a:pt x="14773" y="17287"/>
                      <a:pt x="17435" y="16163"/>
                      <a:pt x="20244" y="15715"/>
                    </a:cubicBezTo>
                    <a:lnTo>
                      <a:pt x="20305" y="15715"/>
                    </a:lnTo>
                    <a:lnTo>
                      <a:pt x="20305" y="15624"/>
                    </a:lnTo>
                    <a:cubicBezTo>
                      <a:pt x="20639" y="10973"/>
                      <a:pt x="20882" y="7052"/>
                      <a:pt x="21064" y="4286"/>
                    </a:cubicBezTo>
                    <a:cubicBezTo>
                      <a:pt x="21156" y="2918"/>
                      <a:pt x="21216" y="1824"/>
                      <a:pt x="21277" y="1064"/>
                    </a:cubicBezTo>
                    <a:cubicBezTo>
                      <a:pt x="21277" y="730"/>
                      <a:pt x="21308" y="426"/>
                      <a:pt x="21308" y="213"/>
                    </a:cubicBezTo>
                    <a:lnTo>
                      <a:pt x="213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3"/>
              <p:cNvSpPr/>
              <p:nvPr/>
            </p:nvSpPr>
            <p:spPr>
              <a:xfrm>
                <a:off x="8765968" y="3885091"/>
                <a:ext cx="230975" cy="44590"/>
              </a:xfrm>
              <a:custGeom>
                <a:rect b="b" l="l" r="r" t="t"/>
                <a:pathLst>
                  <a:path extrusionOk="0" h="2189" w="11339">
                    <a:moveTo>
                      <a:pt x="1" y="0"/>
                    </a:moveTo>
                    <a:lnTo>
                      <a:pt x="1" y="2189"/>
                    </a:lnTo>
                    <a:lnTo>
                      <a:pt x="11338" y="2189"/>
                    </a:lnTo>
                    <a:lnTo>
                      <a:pt x="113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3"/>
              <p:cNvSpPr/>
              <p:nvPr/>
            </p:nvSpPr>
            <p:spPr>
              <a:xfrm>
                <a:off x="8748023" y="4041115"/>
                <a:ext cx="196896" cy="259412"/>
              </a:xfrm>
              <a:custGeom>
                <a:rect b="b" l="l" r="r" t="t"/>
                <a:pathLst>
                  <a:path extrusionOk="0" h="12735" w="9666">
                    <a:moveTo>
                      <a:pt x="182" y="0"/>
                    </a:moveTo>
                    <a:cubicBezTo>
                      <a:pt x="152" y="61"/>
                      <a:pt x="152" y="152"/>
                      <a:pt x="152" y="213"/>
                    </a:cubicBezTo>
                    <a:cubicBezTo>
                      <a:pt x="152" y="334"/>
                      <a:pt x="122" y="547"/>
                      <a:pt x="122" y="790"/>
                    </a:cubicBezTo>
                    <a:cubicBezTo>
                      <a:pt x="91" y="1277"/>
                      <a:pt x="61" y="2006"/>
                      <a:pt x="61" y="2888"/>
                    </a:cubicBezTo>
                    <a:cubicBezTo>
                      <a:pt x="61" y="3799"/>
                      <a:pt x="30" y="4863"/>
                      <a:pt x="30" y="6049"/>
                    </a:cubicBezTo>
                    <a:cubicBezTo>
                      <a:pt x="0" y="7325"/>
                      <a:pt x="274" y="8632"/>
                      <a:pt x="790" y="9818"/>
                    </a:cubicBezTo>
                    <a:cubicBezTo>
                      <a:pt x="1398" y="10973"/>
                      <a:pt x="2432" y="11885"/>
                      <a:pt x="3708" y="12310"/>
                    </a:cubicBezTo>
                    <a:cubicBezTo>
                      <a:pt x="4476" y="12598"/>
                      <a:pt x="5319" y="12734"/>
                      <a:pt x="6148" y="12734"/>
                    </a:cubicBezTo>
                    <a:cubicBezTo>
                      <a:pt x="6370" y="12734"/>
                      <a:pt x="6591" y="12725"/>
                      <a:pt x="6809" y="12705"/>
                    </a:cubicBezTo>
                    <a:cubicBezTo>
                      <a:pt x="7508" y="12645"/>
                      <a:pt x="8237" y="12523"/>
                      <a:pt x="8906" y="12401"/>
                    </a:cubicBezTo>
                    <a:lnTo>
                      <a:pt x="9484" y="12280"/>
                    </a:lnTo>
                    <a:cubicBezTo>
                      <a:pt x="9544" y="12249"/>
                      <a:pt x="9605" y="12249"/>
                      <a:pt x="9666" y="12219"/>
                    </a:cubicBezTo>
                    <a:lnTo>
                      <a:pt x="9453" y="12219"/>
                    </a:lnTo>
                    <a:lnTo>
                      <a:pt x="8876" y="12310"/>
                    </a:lnTo>
                    <a:cubicBezTo>
                      <a:pt x="8177" y="12432"/>
                      <a:pt x="7477" y="12493"/>
                      <a:pt x="6778" y="12553"/>
                    </a:cubicBezTo>
                    <a:cubicBezTo>
                      <a:pt x="6608" y="12563"/>
                      <a:pt x="6438" y="12568"/>
                      <a:pt x="6269" y="12568"/>
                    </a:cubicBezTo>
                    <a:cubicBezTo>
                      <a:pt x="5407" y="12568"/>
                      <a:pt x="4551" y="12438"/>
                      <a:pt x="3739" y="12158"/>
                    </a:cubicBezTo>
                    <a:cubicBezTo>
                      <a:pt x="2553" y="11733"/>
                      <a:pt x="1550" y="10851"/>
                      <a:pt x="973" y="9727"/>
                    </a:cubicBezTo>
                    <a:cubicBezTo>
                      <a:pt x="456" y="8572"/>
                      <a:pt x="182" y="7295"/>
                      <a:pt x="182" y="6049"/>
                    </a:cubicBezTo>
                    <a:lnTo>
                      <a:pt x="182" y="2888"/>
                    </a:lnTo>
                    <a:lnTo>
                      <a:pt x="182" y="790"/>
                    </a:lnTo>
                    <a:lnTo>
                      <a:pt x="182" y="213"/>
                    </a:lnTo>
                    <a:cubicBezTo>
                      <a:pt x="182" y="152"/>
                      <a:pt x="182" y="61"/>
                      <a:pt x="1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3"/>
              <p:cNvSpPr/>
              <p:nvPr/>
            </p:nvSpPr>
            <p:spPr>
              <a:xfrm>
                <a:off x="8751730" y="4035534"/>
                <a:ext cx="235294" cy="6457"/>
              </a:xfrm>
              <a:custGeom>
                <a:rect b="b" l="l" r="r" t="t"/>
                <a:pathLst>
                  <a:path extrusionOk="0" h="317" w="11551">
                    <a:moveTo>
                      <a:pt x="9860" y="0"/>
                    </a:moveTo>
                    <a:cubicBezTo>
                      <a:pt x="8815" y="0"/>
                      <a:pt x="7371" y="16"/>
                      <a:pt x="5776" y="61"/>
                    </a:cubicBezTo>
                    <a:cubicBezTo>
                      <a:pt x="2584" y="122"/>
                      <a:pt x="0" y="213"/>
                      <a:pt x="0" y="274"/>
                    </a:cubicBezTo>
                    <a:cubicBezTo>
                      <a:pt x="0" y="301"/>
                      <a:pt x="522" y="316"/>
                      <a:pt x="1387" y="316"/>
                    </a:cubicBezTo>
                    <a:cubicBezTo>
                      <a:pt x="2446" y="316"/>
                      <a:pt x="4019" y="294"/>
                      <a:pt x="5776" y="244"/>
                    </a:cubicBezTo>
                    <a:cubicBezTo>
                      <a:pt x="8967" y="183"/>
                      <a:pt x="11551" y="61"/>
                      <a:pt x="11551" y="31"/>
                    </a:cubicBezTo>
                    <a:cubicBezTo>
                      <a:pt x="11551" y="16"/>
                      <a:pt x="10905" y="0"/>
                      <a:pt x="98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3"/>
              <p:cNvSpPr/>
              <p:nvPr/>
            </p:nvSpPr>
            <p:spPr>
              <a:xfrm>
                <a:off x="8872454" y="3938335"/>
                <a:ext cx="45547" cy="157216"/>
              </a:xfrm>
              <a:custGeom>
                <a:rect b="b" l="l" r="r" t="t"/>
                <a:pathLst>
                  <a:path extrusionOk="0" h="7718" w="2236">
                    <a:moveTo>
                      <a:pt x="1095" y="0"/>
                    </a:moveTo>
                    <a:cubicBezTo>
                      <a:pt x="487" y="0"/>
                      <a:pt x="1" y="487"/>
                      <a:pt x="1" y="1095"/>
                    </a:cubicBezTo>
                    <a:lnTo>
                      <a:pt x="1" y="4864"/>
                    </a:lnTo>
                    <a:lnTo>
                      <a:pt x="1338" y="4833"/>
                    </a:lnTo>
                    <a:cubicBezTo>
                      <a:pt x="1338" y="4833"/>
                      <a:pt x="1460" y="6262"/>
                      <a:pt x="1460" y="7204"/>
                    </a:cubicBezTo>
                    <a:lnTo>
                      <a:pt x="1460" y="7356"/>
                    </a:lnTo>
                    <a:cubicBezTo>
                      <a:pt x="1474" y="7603"/>
                      <a:pt x="1655" y="7718"/>
                      <a:pt x="1837" y="7718"/>
                    </a:cubicBezTo>
                    <a:cubicBezTo>
                      <a:pt x="2035" y="7718"/>
                      <a:pt x="2235" y="7580"/>
                      <a:pt x="2220" y="7326"/>
                    </a:cubicBezTo>
                    <a:lnTo>
                      <a:pt x="2220" y="1095"/>
                    </a:lnTo>
                    <a:cubicBezTo>
                      <a:pt x="2220" y="48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3"/>
              <p:cNvSpPr/>
              <p:nvPr/>
            </p:nvSpPr>
            <p:spPr>
              <a:xfrm>
                <a:off x="8865651" y="4061545"/>
                <a:ext cx="5581" cy="108368"/>
              </a:xfrm>
              <a:custGeom>
                <a:rect b="b" l="l" r="r" t="t"/>
                <a:pathLst>
                  <a:path extrusionOk="0" h="5320" w="274">
                    <a:moveTo>
                      <a:pt x="152" y="0"/>
                    </a:moveTo>
                    <a:cubicBezTo>
                      <a:pt x="31" y="882"/>
                      <a:pt x="0" y="1793"/>
                      <a:pt x="31" y="2675"/>
                    </a:cubicBezTo>
                    <a:cubicBezTo>
                      <a:pt x="0" y="3556"/>
                      <a:pt x="31" y="4438"/>
                      <a:pt x="152" y="5319"/>
                    </a:cubicBezTo>
                    <a:cubicBezTo>
                      <a:pt x="243" y="4438"/>
                      <a:pt x="274" y="3556"/>
                      <a:pt x="243" y="2675"/>
                    </a:cubicBezTo>
                    <a:cubicBezTo>
                      <a:pt x="274" y="1793"/>
                      <a:pt x="243" y="882"/>
                      <a:pt x="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3"/>
              <p:cNvSpPr/>
              <p:nvPr/>
            </p:nvSpPr>
            <p:spPr>
              <a:xfrm>
                <a:off x="8910218" y="4098066"/>
                <a:ext cx="3748" cy="172147"/>
              </a:xfrm>
              <a:custGeom>
                <a:rect b="b" l="l" r="r" t="t"/>
                <a:pathLst>
                  <a:path extrusionOk="0" h="8451" w="184">
                    <a:moveTo>
                      <a:pt x="92" y="0"/>
                    </a:moveTo>
                    <a:cubicBezTo>
                      <a:pt x="31" y="0"/>
                      <a:pt x="1" y="1885"/>
                      <a:pt x="1" y="4225"/>
                    </a:cubicBezTo>
                    <a:cubicBezTo>
                      <a:pt x="1" y="6566"/>
                      <a:pt x="31" y="8450"/>
                      <a:pt x="92" y="8450"/>
                    </a:cubicBezTo>
                    <a:cubicBezTo>
                      <a:pt x="153" y="8450"/>
                      <a:pt x="183" y="6566"/>
                      <a:pt x="183" y="4225"/>
                    </a:cubicBezTo>
                    <a:cubicBezTo>
                      <a:pt x="183" y="1885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3"/>
              <p:cNvSpPr/>
              <p:nvPr/>
            </p:nvSpPr>
            <p:spPr>
              <a:xfrm>
                <a:off x="8557944" y="3373082"/>
                <a:ext cx="285465" cy="710343"/>
              </a:xfrm>
              <a:custGeom>
                <a:rect b="b" l="l" r="r" t="t"/>
                <a:pathLst>
                  <a:path extrusionOk="0" h="34872" w="14014">
                    <a:moveTo>
                      <a:pt x="14013" y="0"/>
                    </a:moveTo>
                    <a:cubicBezTo>
                      <a:pt x="11673" y="1642"/>
                      <a:pt x="8998" y="5350"/>
                      <a:pt x="5259" y="9119"/>
                    </a:cubicBezTo>
                    <a:lnTo>
                      <a:pt x="1" y="2675"/>
                    </a:lnTo>
                    <a:lnTo>
                      <a:pt x="1" y="2675"/>
                    </a:lnTo>
                    <a:cubicBezTo>
                      <a:pt x="1" y="2676"/>
                      <a:pt x="1034" y="34286"/>
                      <a:pt x="1064" y="34864"/>
                    </a:cubicBezTo>
                    <a:cubicBezTo>
                      <a:pt x="1064" y="34869"/>
                      <a:pt x="1065" y="34872"/>
                      <a:pt x="1067" y="34872"/>
                    </a:cubicBezTo>
                    <a:cubicBezTo>
                      <a:pt x="1284" y="34872"/>
                      <a:pt x="14013" y="1"/>
                      <a:pt x="14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3"/>
              <p:cNvSpPr/>
              <p:nvPr/>
            </p:nvSpPr>
            <p:spPr>
              <a:xfrm>
                <a:off x="8565378" y="3373530"/>
                <a:ext cx="278030" cy="283143"/>
              </a:xfrm>
              <a:custGeom>
                <a:rect b="b" l="l" r="r" t="t"/>
                <a:pathLst>
                  <a:path extrusionOk="0" h="13900" w="13649">
                    <a:moveTo>
                      <a:pt x="13642" y="1"/>
                    </a:moveTo>
                    <a:cubicBezTo>
                      <a:pt x="13626" y="1"/>
                      <a:pt x="13571" y="55"/>
                      <a:pt x="13496" y="130"/>
                    </a:cubicBezTo>
                    <a:lnTo>
                      <a:pt x="13071" y="495"/>
                    </a:lnTo>
                    <a:cubicBezTo>
                      <a:pt x="12706" y="829"/>
                      <a:pt x="12159" y="1285"/>
                      <a:pt x="11520" y="1923"/>
                    </a:cubicBezTo>
                    <a:cubicBezTo>
                      <a:pt x="10244" y="3139"/>
                      <a:pt x="8572" y="4933"/>
                      <a:pt x="6748" y="6908"/>
                    </a:cubicBezTo>
                    <a:cubicBezTo>
                      <a:pt x="4924" y="8884"/>
                      <a:pt x="3283" y="10677"/>
                      <a:pt x="2037" y="11924"/>
                    </a:cubicBezTo>
                    <a:cubicBezTo>
                      <a:pt x="1399" y="12532"/>
                      <a:pt x="912" y="13048"/>
                      <a:pt x="547" y="13383"/>
                    </a:cubicBezTo>
                    <a:lnTo>
                      <a:pt x="122" y="13747"/>
                    </a:lnTo>
                    <a:cubicBezTo>
                      <a:pt x="31" y="13839"/>
                      <a:pt x="0" y="13899"/>
                      <a:pt x="0" y="13899"/>
                    </a:cubicBezTo>
                    <a:cubicBezTo>
                      <a:pt x="61" y="13869"/>
                      <a:pt x="122" y="13839"/>
                      <a:pt x="152" y="13778"/>
                    </a:cubicBezTo>
                    <a:lnTo>
                      <a:pt x="578" y="13413"/>
                    </a:lnTo>
                    <a:cubicBezTo>
                      <a:pt x="973" y="13079"/>
                      <a:pt x="1490" y="12592"/>
                      <a:pt x="2128" y="11984"/>
                    </a:cubicBezTo>
                    <a:cubicBezTo>
                      <a:pt x="3405" y="10769"/>
                      <a:pt x="5107" y="8975"/>
                      <a:pt x="6900" y="7000"/>
                    </a:cubicBezTo>
                    <a:cubicBezTo>
                      <a:pt x="8724" y="5024"/>
                      <a:pt x="10365" y="3231"/>
                      <a:pt x="11642" y="1984"/>
                    </a:cubicBezTo>
                    <a:cubicBezTo>
                      <a:pt x="12250" y="1376"/>
                      <a:pt x="12767" y="860"/>
                      <a:pt x="13131" y="525"/>
                    </a:cubicBezTo>
                    <a:lnTo>
                      <a:pt x="13526" y="130"/>
                    </a:lnTo>
                    <a:cubicBezTo>
                      <a:pt x="13587" y="100"/>
                      <a:pt x="13618" y="39"/>
                      <a:pt x="13648" y="9"/>
                    </a:cubicBezTo>
                    <a:cubicBezTo>
                      <a:pt x="13648" y="3"/>
                      <a:pt x="13646" y="1"/>
                      <a:pt x="136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3"/>
              <p:cNvSpPr/>
              <p:nvPr/>
            </p:nvSpPr>
            <p:spPr>
              <a:xfrm>
                <a:off x="8556701" y="3427548"/>
                <a:ext cx="109000" cy="130674"/>
              </a:xfrm>
              <a:custGeom>
                <a:rect b="b" l="l" r="r" t="t"/>
                <a:pathLst>
                  <a:path extrusionOk="0" h="6415" w="5351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1" y="31"/>
                      <a:pt x="1156" y="1521"/>
                      <a:pt x="2615" y="3284"/>
                    </a:cubicBezTo>
                    <a:cubicBezTo>
                      <a:pt x="4028" y="5028"/>
                      <a:pt x="5233" y="6415"/>
                      <a:pt x="5288" y="6415"/>
                    </a:cubicBezTo>
                    <a:cubicBezTo>
                      <a:pt x="5289" y="6415"/>
                      <a:pt x="5289" y="6415"/>
                      <a:pt x="5290" y="6414"/>
                    </a:cubicBezTo>
                    <a:cubicBezTo>
                      <a:pt x="5350" y="6384"/>
                      <a:pt x="4195" y="4925"/>
                      <a:pt x="2767" y="3162"/>
                    </a:cubicBezTo>
                    <a:cubicBezTo>
                      <a:pt x="1323" y="1388"/>
                      <a:pt x="118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3"/>
              <p:cNvSpPr/>
              <p:nvPr/>
            </p:nvSpPr>
            <p:spPr>
              <a:xfrm>
                <a:off x="8207523" y="3678307"/>
                <a:ext cx="47707" cy="536831"/>
              </a:xfrm>
              <a:custGeom>
                <a:rect b="b" l="l" r="r" t="t"/>
                <a:pathLst>
                  <a:path extrusionOk="0" h="26354" w="2342">
                    <a:moveTo>
                      <a:pt x="1" y="0"/>
                    </a:moveTo>
                    <a:cubicBezTo>
                      <a:pt x="1" y="91"/>
                      <a:pt x="1" y="183"/>
                      <a:pt x="1" y="274"/>
                    </a:cubicBezTo>
                    <a:cubicBezTo>
                      <a:pt x="31" y="456"/>
                      <a:pt x="31" y="730"/>
                      <a:pt x="61" y="1034"/>
                    </a:cubicBezTo>
                    <a:cubicBezTo>
                      <a:pt x="122" y="1733"/>
                      <a:pt x="213" y="2705"/>
                      <a:pt x="305" y="3860"/>
                    </a:cubicBezTo>
                    <a:cubicBezTo>
                      <a:pt x="487" y="6262"/>
                      <a:pt x="761" y="9544"/>
                      <a:pt x="1064" y="13192"/>
                    </a:cubicBezTo>
                    <a:cubicBezTo>
                      <a:pt x="1368" y="16839"/>
                      <a:pt x="1642" y="20122"/>
                      <a:pt x="1885" y="22493"/>
                    </a:cubicBezTo>
                    <a:cubicBezTo>
                      <a:pt x="2007" y="23709"/>
                      <a:pt x="2098" y="24651"/>
                      <a:pt x="2189" y="25320"/>
                    </a:cubicBezTo>
                    <a:cubicBezTo>
                      <a:pt x="2220" y="25624"/>
                      <a:pt x="2250" y="25897"/>
                      <a:pt x="2280" y="26080"/>
                    </a:cubicBezTo>
                    <a:cubicBezTo>
                      <a:pt x="2280" y="26171"/>
                      <a:pt x="2311" y="26262"/>
                      <a:pt x="2341" y="26353"/>
                    </a:cubicBezTo>
                    <a:cubicBezTo>
                      <a:pt x="2341" y="26262"/>
                      <a:pt x="2341" y="26171"/>
                      <a:pt x="2341" y="26080"/>
                    </a:cubicBezTo>
                    <a:cubicBezTo>
                      <a:pt x="2311" y="25897"/>
                      <a:pt x="2311" y="25624"/>
                      <a:pt x="2280" y="25320"/>
                    </a:cubicBezTo>
                    <a:cubicBezTo>
                      <a:pt x="2220" y="24621"/>
                      <a:pt x="2128" y="23678"/>
                      <a:pt x="2037" y="22493"/>
                    </a:cubicBezTo>
                    <a:cubicBezTo>
                      <a:pt x="1855" y="20092"/>
                      <a:pt x="1581" y="16809"/>
                      <a:pt x="1277" y="13161"/>
                    </a:cubicBezTo>
                    <a:cubicBezTo>
                      <a:pt x="973" y="9544"/>
                      <a:pt x="700" y="6231"/>
                      <a:pt x="457" y="3860"/>
                    </a:cubicBezTo>
                    <a:cubicBezTo>
                      <a:pt x="335" y="2675"/>
                      <a:pt x="244" y="1702"/>
                      <a:pt x="153" y="1034"/>
                    </a:cubicBezTo>
                    <a:cubicBezTo>
                      <a:pt x="122" y="730"/>
                      <a:pt x="92" y="487"/>
                      <a:pt x="61" y="274"/>
                    </a:cubicBezTo>
                    <a:cubicBezTo>
                      <a:pt x="61" y="183"/>
                      <a:pt x="31" y="9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3"/>
              <p:cNvSpPr/>
              <p:nvPr/>
            </p:nvSpPr>
            <p:spPr>
              <a:xfrm>
                <a:off x="8427320" y="3339025"/>
                <a:ext cx="1145466" cy="1492938"/>
              </a:xfrm>
              <a:custGeom>
                <a:rect b="b" l="l" r="r" t="t"/>
                <a:pathLst>
                  <a:path extrusionOk="0" h="73291" w="56233">
                    <a:moveTo>
                      <a:pt x="38876" y="0"/>
                    </a:moveTo>
                    <a:cubicBezTo>
                      <a:pt x="31551" y="700"/>
                      <a:pt x="31916" y="13861"/>
                      <a:pt x="31916" y="13861"/>
                    </a:cubicBezTo>
                    <a:lnTo>
                      <a:pt x="33739" y="51065"/>
                    </a:lnTo>
                    <a:cubicBezTo>
                      <a:pt x="33731" y="51065"/>
                      <a:pt x="33722" y="51065"/>
                      <a:pt x="33714" y="51065"/>
                    </a:cubicBezTo>
                    <a:cubicBezTo>
                      <a:pt x="32099" y="51065"/>
                      <a:pt x="32220" y="53953"/>
                      <a:pt x="32220" y="53953"/>
                    </a:cubicBezTo>
                    <a:lnTo>
                      <a:pt x="0" y="57509"/>
                    </a:lnTo>
                    <a:lnTo>
                      <a:pt x="0" y="73284"/>
                    </a:lnTo>
                    <a:cubicBezTo>
                      <a:pt x="0" y="73284"/>
                      <a:pt x="591" y="73290"/>
                      <a:pt x="1643" y="73290"/>
                    </a:cubicBezTo>
                    <a:cubicBezTo>
                      <a:pt x="9170" y="73290"/>
                      <a:pt x="40311" y="72986"/>
                      <a:pt x="47752" y="68026"/>
                    </a:cubicBezTo>
                    <a:cubicBezTo>
                      <a:pt x="56232" y="62372"/>
                      <a:pt x="51582" y="32524"/>
                      <a:pt x="49454" y="16262"/>
                    </a:cubicBezTo>
                    <a:cubicBezTo>
                      <a:pt x="47326" y="0"/>
                      <a:pt x="38876" y="0"/>
                      <a:pt x="38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3"/>
              <p:cNvSpPr/>
              <p:nvPr/>
            </p:nvSpPr>
            <p:spPr>
              <a:xfrm>
                <a:off x="8425446" y="3873318"/>
                <a:ext cx="964071" cy="960221"/>
              </a:xfrm>
              <a:custGeom>
                <a:rect b="b" l="l" r="r" t="t"/>
                <a:pathLst>
                  <a:path extrusionOk="0" h="47139" w="47328">
                    <a:moveTo>
                      <a:pt x="47327" y="42099"/>
                    </a:moveTo>
                    <a:cubicBezTo>
                      <a:pt x="47327" y="42099"/>
                      <a:pt x="47266" y="42129"/>
                      <a:pt x="47114" y="42220"/>
                    </a:cubicBezTo>
                    <a:lnTo>
                      <a:pt x="47327" y="42099"/>
                    </a:lnTo>
                    <a:close/>
                    <a:moveTo>
                      <a:pt x="32099" y="1"/>
                    </a:moveTo>
                    <a:cubicBezTo>
                      <a:pt x="32099" y="1"/>
                      <a:pt x="32068" y="122"/>
                      <a:pt x="32099" y="426"/>
                    </a:cubicBezTo>
                    <a:cubicBezTo>
                      <a:pt x="32099" y="730"/>
                      <a:pt x="32129" y="1186"/>
                      <a:pt x="32160" y="1764"/>
                    </a:cubicBezTo>
                    <a:cubicBezTo>
                      <a:pt x="32190" y="2919"/>
                      <a:pt x="32281" y="4621"/>
                      <a:pt x="32372" y="6809"/>
                    </a:cubicBezTo>
                    <a:cubicBezTo>
                      <a:pt x="32585" y="11175"/>
                      <a:pt x="32857" y="17446"/>
                      <a:pt x="33251" y="25049"/>
                    </a:cubicBezTo>
                    <a:lnTo>
                      <a:pt x="33251" y="25049"/>
                    </a:lnTo>
                    <a:cubicBezTo>
                      <a:pt x="32969" y="25064"/>
                      <a:pt x="32692" y="25181"/>
                      <a:pt x="32494" y="25351"/>
                    </a:cubicBezTo>
                    <a:cubicBezTo>
                      <a:pt x="32251" y="25594"/>
                      <a:pt x="32068" y="25867"/>
                      <a:pt x="31977" y="26141"/>
                    </a:cubicBezTo>
                    <a:cubicBezTo>
                      <a:pt x="31774" y="26722"/>
                      <a:pt x="31709" y="27359"/>
                      <a:pt x="31731" y="27971"/>
                    </a:cubicBezTo>
                    <a:lnTo>
                      <a:pt x="31731" y="27971"/>
                    </a:lnTo>
                    <a:lnTo>
                      <a:pt x="92" y="31187"/>
                    </a:lnTo>
                    <a:lnTo>
                      <a:pt x="1" y="31187"/>
                    </a:lnTo>
                    <a:lnTo>
                      <a:pt x="1" y="32706"/>
                    </a:lnTo>
                    <a:lnTo>
                      <a:pt x="1" y="47023"/>
                    </a:lnTo>
                    <a:lnTo>
                      <a:pt x="1" y="47114"/>
                    </a:lnTo>
                    <a:lnTo>
                      <a:pt x="92" y="47114"/>
                    </a:lnTo>
                    <a:cubicBezTo>
                      <a:pt x="1600" y="47131"/>
                      <a:pt x="3086" y="47139"/>
                      <a:pt x="4549" y="47139"/>
                    </a:cubicBezTo>
                    <a:cubicBezTo>
                      <a:pt x="16417" y="47139"/>
                      <a:pt x="26734" y="46595"/>
                      <a:pt x="34257" y="45594"/>
                    </a:cubicBezTo>
                    <a:cubicBezTo>
                      <a:pt x="36354" y="45321"/>
                      <a:pt x="38269" y="45017"/>
                      <a:pt x="39910" y="44682"/>
                    </a:cubicBezTo>
                    <a:cubicBezTo>
                      <a:pt x="41309" y="44409"/>
                      <a:pt x="42676" y="44044"/>
                      <a:pt x="44044" y="43588"/>
                    </a:cubicBezTo>
                    <a:cubicBezTo>
                      <a:pt x="44591" y="43406"/>
                      <a:pt x="45108" y="43254"/>
                      <a:pt x="45503" y="43071"/>
                    </a:cubicBezTo>
                    <a:cubicBezTo>
                      <a:pt x="45898" y="42859"/>
                      <a:pt x="46263" y="42707"/>
                      <a:pt x="46537" y="42585"/>
                    </a:cubicBezTo>
                    <a:lnTo>
                      <a:pt x="47114" y="42220"/>
                    </a:lnTo>
                    <a:lnTo>
                      <a:pt x="46506" y="42555"/>
                    </a:lnTo>
                    <a:cubicBezTo>
                      <a:pt x="46233" y="42676"/>
                      <a:pt x="45898" y="42859"/>
                      <a:pt x="45473" y="43011"/>
                    </a:cubicBezTo>
                    <a:cubicBezTo>
                      <a:pt x="45078" y="43163"/>
                      <a:pt x="44591" y="43345"/>
                      <a:pt x="44044" y="43527"/>
                    </a:cubicBezTo>
                    <a:cubicBezTo>
                      <a:pt x="42676" y="43953"/>
                      <a:pt x="41278" y="44318"/>
                      <a:pt x="39880" y="44591"/>
                    </a:cubicBezTo>
                    <a:cubicBezTo>
                      <a:pt x="38239" y="44925"/>
                      <a:pt x="36354" y="45229"/>
                      <a:pt x="34226" y="45473"/>
                    </a:cubicBezTo>
                    <a:cubicBezTo>
                      <a:pt x="26706" y="46446"/>
                      <a:pt x="16417" y="46987"/>
                      <a:pt x="4559" y="46987"/>
                    </a:cubicBezTo>
                    <a:cubicBezTo>
                      <a:pt x="3123" y="46987"/>
                      <a:pt x="1663" y="46979"/>
                      <a:pt x="183" y="46963"/>
                    </a:cubicBezTo>
                    <a:lnTo>
                      <a:pt x="183" y="46963"/>
                    </a:lnTo>
                    <a:lnTo>
                      <a:pt x="183" y="31360"/>
                    </a:lnTo>
                    <a:lnTo>
                      <a:pt x="183" y="31360"/>
                    </a:lnTo>
                    <a:lnTo>
                      <a:pt x="31825" y="28117"/>
                    </a:lnTo>
                    <a:lnTo>
                      <a:pt x="31886" y="28117"/>
                    </a:lnTo>
                    <a:lnTo>
                      <a:pt x="31886" y="28026"/>
                    </a:lnTo>
                    <a:cubicBezTo>
                      <a:pt x="31856" y="27418"/>
                      <a:pt x="31947" y="26810"/>
                      <a:pt x="32129" y="26202"/>
                    </a:cubicBezTo>
                    <a:cubicBezTo>
                      <a:pt x="32220" y="25928"/>
                      <a:pt x="32372" y="25685"/>
                      <a:pt x="32585" y="25503"/>
                    </a:cubicBezTo>
                    <a:cubicBezTo>
                      <a:pt x="32798" y="25320"/>
                      <a:pt x="33071" y="25199"/>
                      <a:pt x="33315" y="25199"/>
                    </a:cubicBezTo>
                    <a:lnTo>
                      <a:pt x="33406" y="25199"/>
                    </a:lnTo>
                    <a:lnTo>
                      <a:pt x="33406" y="25138"/>
                    </a:lnTo>
                    <a:cubicBezTo>
                      <a:pt x="33011" y="17478"/>
                      <a:pt x="32707" y="11186"/>
                      <a:pt x="32464" y="6809"/>
                    </a:cubicBezTo>
                    <a:cubicBezTo>
                      <a:pt x="32342" y="4621"/>
                      <a:pt x="32251" y="2919"/>
                      <a:pt x="32190" y="1764"/>
                    </a:cubicBezTo>
                    <a:cubicBezTo>
                      <a:pt x="32160" y="1186"/>
                      <a:pt x="32160" y="730"/>
                      <a:pt x="32129" y="426"/>
                    </a:cubicBezTo>
                    <a:cubicBezTo>
                      <a:pt x="32099" y="153"/>
                      <a:pt x="32099" y="1"/>
                      <a:pt x="320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3"/>
              <p:cNvSpPr/>
              <p:nvPr/>
            </p:nvSpPr>
            <p:spPr>
              <a:xfrm>
                <a:off x="9102762" y="4383473"/>
                <a:ext cx="96004" cy="79891"/>
              </a:xfrm>
              <a:custGeom>
                <a:rect b="b" l="l" r="r" t="t"/>
                <a:pathLst>
                  <a:path extrusionOk="0" h="3922" w="4713">
                    <a:moveTo>
                      <a:pt x="31" y="1"/>
                    </a:moveTo>
                    <a:cubicBezTo>
                      <a:pt x="1" y="31"/>
                      <a:pt x="366" y="92"/>
                      <a:pt x="913" y="305"/>
                    </a:cubicBezTo>
                    <a:cubicBezTo>
                      <a:pt x="1612" y="548"/>
                      <a:pt x="2250" y="943"/>
                      <a:pt x="2828" y="1399"/>
                    </a:cubicBezTo>
                    <a:cubicBezTo>
                      <a:pt x="3405" y="1885"/>
                      <a:pt x="3891" y="2463"/>
                      <a:pt x="4287" y="3101"/>
                    </a:cubicBezTo>
                    <a:cubicBezTo>
                      <a:pt x="4560" y="3587"/>
                      <a:pt x="4682" y="3922"/>
                      <a:pt x="4712" y="3922"/>
                    </a:cubicBezTo>
                    <a:cubicBezTo>
                      <a:pt x="4651" y="3587"/>
                      <a:pt x="4560" y="3314"/>
                      <a:pt x="4408" y="3040"/>
                    </a:cubicBezTo>
                    <a:cubicBezTo>
                      <a:pt x="3679" y="1642"/>
                      <a:pt x="2432" y="609"/>
                      <a:pt x="943" y="153"/>
                    </a:cubicBezTo>
                    <a:cubicBezTo>
                      <a:pt x="639" y="62"/>
                      <a:pt x="335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3"/>
              <p:cNvSpPr/>
              <p:nvPr/>
            </p:nvSpPr>
            <p:spPr>
              <a:xfrm>
                <a:off x="9071822" y="4442298"/>
                <a:ext cx="50171" cy="80502"/>
              </a:xfrm>
              <a:custGeom>
                <a:rect b="b" l="l" r="r" t="t"/>
                <a:pathLst>
                  <a:path extrusionOk="0" h="3952" w="2463">
                    <a:moveTo>
                      <a:pt x="0" y="0"/>
                    </a:moveTo>
                    <a:lnTo>
                      <a:pt x="0" y="0"/>
                    </a:lnTo>
                    <a:cubicBezTo>
                      <a:pt x="1155" y="1095"/>
                      <a:pt x="2006" y="2462"/>
                      <a:pt x="2462" y="3952"/>
                    </a:cubicBezTo>
                    <a:cubicBezTo>
                      <a:pt x="2462" y="3709"/>
                      <a:pt x="2432" y="3496"/>
                      <a:pt x="2341" y="3253"/>
                    </a:cubicBezTo>
                    <a:cubicBezTo>
                      <a:pt x="2189" y="2706"/>
                      <a:pt x="1945" y="2189"/>
                      <a:pt x="1672" y="1733"/>
                    </a:cubicBezTo>
                    <a:cubicBezTo>
                      <a:pt x="1368" y="1247"/>
                      <a:pt x="1003" y="791"/>
                      <a:pt x="578" y="426"/>
                    </a:cubicBezTo>
                    <a:cubicBezTo>
                      <a:pt x="426" y="244"/>
                      <a:pt x="213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3"/>
              <p:cNvSpPr/>
              <p:nvPr/>
            </p:nvSpPr>
            <p:spPr>
              <a:xfrm>
                <a:off x="6853525" y="3581108"/>
                <a:ext cx="1469288" cy="1271760"/>
              </a:xfrm>
              <a:custGeom>
                <a:rect b="b" l="l" r="r" t="t"/>
                <a:pathLst>
                  <a:path extrusionOk="0" h="62433" w="72130">
                    <a:moveTo>
                      <a:pt x="0" y="0"/>
                    </a:moveTo>
                    <a:lnTo>
                      <a:pt x="23101" y="61430"/>
                    </a:lnTo>
                    <a:lnTo>
                      <a:pt x="72129" y="62433"/>
                    </a:lnTo>
                    <a:lnTo>
                      <a:pt x="5191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3"/>
              <p:cNvSpPr/>
              <p:nvPr/>
            </p:nvSpPr>
            <p:spPr>
              <a:xfrm>
                <a:off x="7088781" y="3582961"/>
                <a:ext cx="1105215" cy="1267442"/>
              </a:xfrm>
              <a:custGeom>
                <a:rect b="b" l="l" r="r" t="t"/>
                <a:pathLst>
                  <a:path extrusionOk="0" h="62221" w="54257">
                    <a:moveTo>
                      <a:pt x="1" y="0"/>
                    </a:moveTo>
                    <a:cubicBezTo>
                      <a:pt x="1" y="0"/>
                      <a:pt x="1855" y="15380"/>
                      <a:pt x="3952" y="23891"/>
                    </a:cubicBezTo>
                    <a:cubicBezTo>
                      <a:pt x="7600" y="38937"/>
                      <a:pt x="19332" y="61460"/>
                      <a:pt x="19332" y="61460"/>
                    </a:cubicBezTo>
                    <a:lnTo>
                      <a:pt x="34864" y="61794"/>
                    </a:lnTo>
                    <a:lnTo>
                      <a:pt x="29545" y="46566"/>
                    </a:lnTo>
                    <a:lnTo>
                      <a:pt x="29545" y="46566"/>
                    </a:lnTo>
                    <a:cubicBezTo>
                      <a:pt x="30409" y="47004"/>
                      <a:pt x="31181" y="47138"/>
                      <a:pt x="31802" y="47138"/>
                    </a:cubicBezTo>
                    <a:cubicBezTo>
                      <a:pt x="32775" y="47138"/>
                      <a:pt x="33375" y="46809"/>
                      <a:pt x="33375" y="46809"/>
                    </a:cubicBezTo>
                    <a:lnTo>
                      <a:pt x="38542" y="61886"/>
                    </a:lnTo>
                    <a:lnTo>
                      <a:pt x="54257" y="62220"/>
                    </a:lnTo>
                    <a:cubicBezTo>
                      <a:pt x="52646" y="52098"/>
                      <a:pt x="50093" y="42159"/>
                      <a:pt x="46597" y="32554"/>
                    </a:cubicBezTo>
                    <a:cubicBezTo>
                      <a:pt x="40731" y="16414"/>
                      <a:pt x="30609" y="274"/>
                      <a:pt x="30609" y="2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3"/>
              <p:cNvSpPr/>
              <p:nvPr/>
            </p:nvSpPr>
            <p:spPr>
              <a:xfrm>
                <a:off x="7236759" y="3842316"/>
                <a:ext cx="606170" cy="666466"/>
              </a:xfrm>
              <a:custGeom>
                <a:rect b="b" l="l" r="r" t="t"/>
                <a:pathLst>
                  <a:path extrusionOk="0" h="32718" w="29758">
                    <a:moveTo>
                      <a:pt x="15308" y="22542"/>
                    </a:moveTo>
                    <a:cubicBezTo>
                      <a:pt x="15587" y="22542"/>
                      <a:pt x="15957" y="22651"/>
                      <a:pt x="16262" y="22769"/>
                    </a:cubicBezTo>
                    <a:cubicBezTo>
                      <a:pt x="16657" y="22952"/>
                      <a:pt x="18542" y="23681"/>
                      <a:pt x="19180" y="26447"/>
                    </a:cubicBezTo>
                    <a:cubicBezTo>
                      <a:pt x="19650" y="28565"/>
                      <a:pt x="19065" y="29116"/>
                      <a:pt x="18508" y="29116"/>
                    </a:cubicBezTo>
                    <a:cubicBezTo>
                      <a:pt x="18346" y="29116"/>
                      <a:pt x="18186" y="29069"/>
                      <a:pt x="18055" y="29000"/>
                    </a:cubicBezTo>
                    <a:cubicBezTo>
                      <a:pt x="17478" y="28696"/>
                      <a:pt x="16475" y="26751"/>
                      <a:pt x="15472" y="25079"/>
                    </a:cubicBezTo>
                    <a:cubicBezTo>
                      <a:pt x="14712" y="23803"/>
                      <a:pt x="14772" y="23164"/>
                      <a:pt x="14864" y="22891"/>
                    </a:cubicBezTo>
                    <a:cubicBezTo>
                      <a:pt x="14864" y="22861"/>
                      <a:pt x="14894" y="22800"/>
                      <a:pt x="14924" y="22769"/>
                    </a:cubicBezTo>
                    <a:lnTo>
                      <a:pt x="14924" y="22769"/>
                    </a:lnTo>
                    <a:lnTo>
                      <a:pt x="14894" y="22800"/>
                    </a:lnTo>
                    <a:cubicBezTo>
                      <a:pt x="14921" y="22611"/>
                      <a:pt x="15085" y="22542"/>
                      <a:pt x="15308" y="22542"/>
                    </a:cubicBezTo>
                    <a:close/>
                    <a:moveTo>
                      <a:pt x="25836" y="22925"/>
                    </a:moveTo>
                    <a:cubicBezTo>
                      <a:pt x="26084" y="22925"/>
                      <a:pt x="26327" y="23003"/>
                      <a:pt x="26505" y="23225"/>
                    </a:cubicBezTo>
                    <a:lnTo>
                      <a:pt x="26444" y="23195"/>
                    </a:lnTo>
                    <a:lnTo>
                      <a:pt x="26444" y="23195"/>
                    </a:lnTo>
                    <a:cubicBezTo>
                      <a:pt x="26505" y="23225"/>
                      <a:pt x="26566" y="23286"/>
                      <a:pt x="26596" y="23316"/>
                    </a:cubicBezTo>
                    <a:cubicBezTo>
                      <a:pt x="27144" y="23924"/>
                      <a:pt x="27447" y="24715"/>
                      <a:pt x="27508" y="25505"/>
                    </a:cubicBezTo>
                    <a:cubicBezTo>
                      <a:pt x="27691" y="27177"/>
                      <a:pt x="27964" y="29092"/>
                      <a:pt x="27599" y="29365"/>
                    </a:cubicBezTo>
                    <a:lnTo>
                      <a:pt x="27569" y="29365"/>
                    </a:lnTo>
                    <a:cubicBezTo>
                      <a:pt x="27501" y="29411"/>
                      <a:pt x="27401" y="29440"/>
                      <a:pt x="27276" y="29440"/>
                    </a:cubicBezTo>
                    <a:cubicBezTo>
                      <a:pt x="26728" y="29440"/>
                      <a:pt x="25689" y="28879"/>
                      <a:pt x="24651" y="26630"/>
                    </a:cubicBezTo>
                    <a:cubicBezTo>
                      <a:pt x="23374" y="23864"/>
                      <a:pt x="24803" y="23225"/>
                      <a:pt x="25107" y="23104"/>
                    </a:cubicBezTo>
                    <a:cubicBezTo>
                      <a:pt x="25309" y="23010"/>
                      <a:pt x="25575" y="22925"/>
                      <a:pt x="25836" y="22925"/>
                    </a:cubicBezTo>
                    <a:close/>
                    <a:moveTo>
                      <a:pt x="4529" y="0"/>
                    </a:moveTo>
                    <a:cubicBezTo>
                      <a:pt x="3476" y="0"/>
                      <a:pt x="2523" y="246"/>
                      <a:pt x="2523" y="246"/>
                    </a:cubicBezTo>
                    <a:cubicBezTo>
                      <a:pt x="2523" y="246"/>
                      <a:pt x="0" y="1128"/>
                      <a:pt x="1125" y="4927"/>
                    </a:cubicBezTo>
                    <a:cubicBezTo>
                      <a:pt x="2249" y="8727"/>
                      <a:pt x="2888" y="8939"/>
                      <a:pt x="4225" y="11158"/>
                    </a:cubicBezTo>
                    <a:cubicBezTo>
                      <a:pt x="5563" y="13377"/>
                      <a:pt x="5897" y="14046"/>
                      <a:pt x="6961" y="15018"/>
                    </a:cubicBezTo>
                    <a:cubicBezTo>
                      <a:pt x="8025" y="15991"/>
                      <a:pt x="10517" y="17055"/>
                      <a:pt x="11611" y="19365"/>
                    </a:cubicBezTo>
                    <a:cubicBezTo>
                      <a:pt x="12675" y="21705"/>
                      <a:pt x="13253" y="24380"/>
                      <a:pt x="15168" y="27724"/>
                    </a:cubicBezTo>
                    <a:cubicBezTo>
                      <a:pt x="17113" y="31037"/>
                      <a:pt x="17842" y="32283"/>
                      <a:pt x="19362" y="32283"/>
                    </a:cubicBezTo>
                    <a:cubicBezTo>
                      <a:pt x="20882" y="32283"/>
                      <a:pt x="21368" y="30551"/>
                      <a:pt x="21429" y="29517"/>
                    </a:cubicBezTo>
                    <a:cubicBezTo>
                      <a:pt x="21460" y="28970"/>
                      <a:pt x="21460" y="28423"/>
                      <a:pt x="21429" y="27876"/>
                    </a:cubicBezTo>
                    <a:lnTo>
                      <a:pt x="21429" y="27876"/>
                    </a:lnTo>
                    <a:lnTo>
                      <a:pt x="23253" y="27967"/>
                    </a:lnTo>
                    <a:cubicBezTo>
                      <a:pt x="23253" y="27967"/>
                      <a:pt x="25350" y="31827"/>
                      <a:pt x="27508" y="32557"/>
                    </a:cubicBezTo>
                    <a:cubicBezTo>
                      <a:pt x="27844" y="32669"/>
                      <a:pt x="28124" y="32718"/>
                      <a:pt x="28359" y="32718"/>
                    </a:cubicBezTo>
                    <a:cubicBezTo>
                      <a:pt x="29657" y="32718"/>
                      <a:pt x="29563" y="31224"/>
                      <a:pt x="29666" y="30581"/>
                    </a:cubicBezTo>
                    <a:cubicBezTo>
                      <a:pt x="29758" y="29821"/>
                      <a:pt x="29119" y="25353"/>
                      <a:pt x="28815" y="24532"/>
                    </a:cubicBezTo>
                    <a:cubicBezTo>
                      <a:pt x="28542" y="23681"/>
                      <a:pt x="27296" y="20763"/>
                      <a:pt x="27508" y="19304"/>
                    </a:cubicBezTo>
                    <a:cubicBezTo>
                      <a:pt x="27691" y="17845"/>
                      <a:pt x="29150" y="16265"/>
                      <a:pt x="29210" y="14806"/>
                    </a:cubicBezTo>
                    <a:cubicBezTo>
                      <a:pt x="29302" y="13347"/>
                      <a:pt x="29332" y="10094"/>
                      <a:pt x="28967" y="8483"/>
                    </a:cubicBezTo>
                    <a:cubicBezTo>
                      <a:pt x="28572" y="7085"/>
                      <a:pt x="28086" y="5717"/>
                      <a:pt x="27539" y="4380"/>
                    </a:cubicBezTo>
                    <a:cubicBezTo>
                      <a:pt x="27539" y="4380"/>
                      <a:pt x="25320" y="854"/>
                      <a:pt x="23071" y="793"/>
                    </a:cubicBezTo>
                    <a:lnTo>
                      <a:pt x="20365" y="672"/>
                    </a:lnTo>
                    <a:cubicBezTo>
                      <a:pt x="20365" y="672"/>
                      <a:pt x="18420" y="1158"/>
                      <a:pt x="19362" y="3590"/>
                    </a:cubicBezTo>
                    <a:cubicBezTo>
                      <a:pt x="20304" y="5991"/>
                      <a:pt x="22554" y="10155"/>
                      <a:pt x="22888" y="10885"/>
                    </a:cubicBezTo>
                    <a:cubicBezTo>
                      <a:pt x="23192" y="11584"/>
                      <a:pt x="24712" y="14380"/>
                      <a:pt x="24378" y="16143"/>
                    </a:cubicBezTo>
                    <a:cubicBezTo>
                      <a:pt x="24043" y="17936"/>
                      <a:pt x="21429" y="22891"/>
                      <a:pt x="21794" y="24107"/>
                    </a:cubicBezTo>
                    <a:lnTo>
                      <a:pt x="20396" y="24046"/>
                    </a:lnTo>
                    <a:cubicBezTo>
                      <a:pt x="20396" y="24046"/>
                      <a:pt x="19119" y="21827"/>
                      <a:pt x="17326" y="20885"/>
                    </a:cubicBezTo>
                    <a:cubicBezTo>
                      <a:pt x="15532" y="19943"/>
                      <a:pt x="11672" y="15900"/>
                      <a:pt x="10851" y="13468"/>
                    </a:cubicBezTo>
                    <a:cubicBezTo>
                      <a:pt x="10061" y="11067"/>
                      <a:pt x="9149" y="5444"/>
                      <a:pt x="8602" y="3711"/>
                    </a:cubicBezTo>
                    <a:cubicBezTo>
                      <a:pt x="8055" y="2009"/>
                      <a:pt x="7234" y="520"/>
                      <a:pt x="5806" y="155"/>
                    </a:cubicBezTo>
                    <a:cubicBezTo>
                      <a:pt x="5402" y="41"/>
                      <a:pt x="4957" y="0"/>
                      <a:pt x="4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3"/>
              <p:cNvSpPr/>
              <p:nvPr/>
            </p:nvSpPr>
            <p:spPr>
              <a:xfrm>
                <a:off x="7421501" y="3937561"/>
                <a:ext cx="273427" cy="376621"/>
              </a:xfrm>
              <a:custGeom>
                <a:rect b="b" l="l" r="r" t="t"/>
                <a:pathLst>
                  <a:path extrusionOk="0" h="18489" w="13423">
                    <a:moveTo>
                      <a:pt x="708" y="0"/>
                    </a:moveTo>
                    <a:cubicBezTo>
                      <a:pt x="509" y="0"/>
                      <a:pt x="0" y="166"/>
                      <a:pt x="626" y="2044"/>
                    </a:cubicBezTo>
                    <a:cubicBezTo>
                      <a:pt x="1386" y="4324"/>
                      <a:pt x="1994" y="6725"/>
                      <a:pt x="3453" y="7212"/>
                    </a:cubicBezTo>
                    <a:cubicBezTo>
                      <a:pt x="3453" y="7212"/>
                      <a:pt x="3757" y="7333"/>
                      <a:pt x="4092" y="8367"/>
                    </a:cubicBezTo>
                    <a:cubicBezTo>
                      <a:pt x="4456" y="9400"/>
                      <a:pt x="5520" y="11437"/>
                      <a:pt x="6371" y="12227"/>
                    </a:cubicBezTo>
                    <a:cubicBezTo>
                      <a:pt x="7192" y="13017"/>
                      <a:pt x="8134" y="13808"/>
                      <a:pt x="8620" y="14659"/>
                    </a:cubicBezTo>
                    <a:cubicBezTo>
                      <a:pt x="9076" y="15479"/>
                      <a:pt x="9988" y="16665"/>
                      <a:pt x="9988" y="16665"/>
                    </a:cubicBezTo>
                    <a:cubicBezTo>
                      <a:pt x="9988" y="16665"/>
                      <a:pt x="11083" y="18428"/>
                      <a:pt x="11569" y="18488"/>
                    </a:cubicBezTo>
                    <a:lnTo>
                      <a:pt x="11964" y="18488"/>
                    </a:lnTo>
                    <a:cubicBezTo>
                      <a:pt x="12420" y="18458"/>
                      <a:pt x="12116" y="16726"/>
                      <a:pt x="12116" y="16726"/>
                    </a:cubicBezTo>
                    <a:cubicBezTo>
                      <a:pt x="12146" y="16057"/>
                      <a:pt x="12146" y="15388"/>
                      <a:pt x="12116" y="14750"/>
                    </a:cubicBezTo>
                    <a:cubicBezTo>
                      <a:pt x="12025" y="13929"/>
                      <a:pt x="12450" y="13200"/>
                      <a:pt x="12754" y="12440"/>
                    </a:cubicBezTo>
                    <a:cubicBezTo>
                      <a:pt x="13028" y="11680"/>
                      <a:pt x="12754" y="9643"/>
                      <a:pt x="12359" y="8640"/>
                    </a:cubicBezTo>
                    <a:cubicBezTo>
                      <a:pt x="11994" y="7607"/>
                      <a:pt x="12238" y="7516"/>
                      <a:pt x="12238" y="7516"/>
                    </a:cubicBezTo>
                    <a:cubicBezTo>
                      <a:pt x="13423" y="7151"/>
                      <a:pt x="12329" y="4719"/>
                      <a:pt x="11538" y="2440"/>
                    </a:cubicBezTo>
                    <a:cubicBezTo>
                      <a:pt x="10841" y="428"/>
                      <a:pt x="10167" y="310"/>
                      <a:pt x="10019" y="310"/>
                    </a:cubicBezTo>
                    <a:cubicBezTo>
                      <a:pt x="9999" y="310"/>
                      <a:pt x="9988" y="312"/>
                      <a:pt x="9988" y="312"/>
                    </a:cubicBezTo>
                    <a:cubicBezTo>
                      <a:pt x="9988" y="312"/>
                      <a:pt x="9472" y="312"/>
                      <a:pt x="9168" y="2166"/>
                    </a:cubicBezTo>
                    <a:cubicBezTo>
                      <a:pt x="8864" y="4020"/>
                      <a:pt x="8347" y="4658"/>
                      <a:pt x="7222" y="4658"/>
                    </a:cubicBezTo>
                    <a:lnTo>
                      <a:pt x="6614" y="4658"/>
                    </a:lnTo>
                    <a:cubicBezTo>
                      <a:pt x="5490" y="4658"/>
                      <a:pt x="4487" y="3868"/>
                      <a:pt x="2876" y="1953"/>
                    </a:cubicBezTo>
                    <a:cubicBezTo>
                      <a:pt x="1295" y="8"/>
                      <a:pt x="778" y="8"/>
                      <a:pt x="778" y="8"/>
                    </a:cubicBezTo>
                    <a:cubicBezTo>
                      <a:pt x="778" y="8"/>
                      <a:pt x="750" y="0"/>
                      <a:pt x="7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3"/>
              <p:cNvSpPr/>
              <p:nvPr/>
            </p:nvSpPr>
            <p:spPr>
              <a:xfrm>
                <a:off x="7363675" y="3593716"/>
                <a:ext cx="236536" cy="419642"/>
              </a:xfrm>
              <a:custGeom>
                <a:rect b="b" l="l" r="r" t="t"/>
                <a:pathLst>
                  <a:path extrusionOk="0" h="20601" w="11612">
                    <a:moveTo>
                      <a:pt x="1239" y="1"/>
                    </a:moveTo>
                    <a:cubicBezTo>
                      <a:pt x="864" y="1"/>
                      <a:pt x="608" y="19"/>
                      <a:pt x="608" y="19"/>
                    </a:cubicBezTo>
                    <a:cubicBezTo>
                      <a:pt x="608" y="19"/>
                      <a:pt x="0" y="202"/>
                      <a:pt x="426" y="1205"/>
                    </a:cubicBezTo>
                    <a:cubicBezTo>
                      <a:pt x="851" y="2177"/>
                      <a:pt x="821" y="2785"/>
                      <a:pt x="1064" y="3059"/>
                    </a:cubicBezTo>
                    <a:cubicBezTo>
                      <a:pt x="1307" y="3333"/>
                      <a:pt x="1581" y="3576"/>
                      <a:pt x="1885" y="3819"/>
                    </a:cubicBezTo>
                    <a:cubicBezTo>
                      <a:pt x="1885" y="3819"/>
                      <a:pt x="1216" y="4032"/>
                      <a:pt x="1702" y="5095"/>
                    </a:cubicBezTo>
                    <a:cubicBezTo>
                      <a:pt x="2219" y="6190"/>
                      <a:pt x="2341" y="7223"/>
                      <a:pt x="2584" y="7709"/>
                    </a:cubicBezTo>
                    <a:cubicBezTo>
                      <a:pt x="2797" y="8165"/>
                      <a:pt x="3313" y="8317"/>
                      <a:pt x="3526" y="8591"/>
                    </a:cubicBezTo>
                    <a:cubicBezTo>
                      <a:pt x="3769" y="8865"/>
                      <a:pt x="2766" y="8561"/>
                      <a:pt x="3040" y="9472"/>
                    </a:cubicBezTo>
                    <a:cubicBezTo>
                      <a:pt x="3283" y="10415"/>
                      <a:pt x="3861" y="11083"/>
                      <a:pt x="3861" y="11934"/>
                    </a:cubicBezTo>
                    <a:cubicBezTo>
                      <a:pt x="3861" y="12786"/>
                      <a:pt x="4286" y="13910"/>
                      <a:pt x="5107" y="14336"/>
                    </a:cubicBezTo>
                    <a:cubicBezTo>
                      <a:pt x="5897" y="14761"/>
                      <a:pt x="5745" y="15339"/>
                      <a:pt x="5775" y="15825"/>
                    </a:cubicBezTo>
                    <a:cubicBezTo>
                      <a:pt x="5836" y="16433"/>
                      <a:pt x="5958" y="17071"/>
                      <a:pt x="6171" y="17649"/>
                    </a:cubicBezTo>
                    <a:cubicBezTo>
                      <a:pt x="6467" y="18835"/>
                      <a:pt x="8211" y="20600"/>
                      <a:pt x="9340" y="20600"/>
                    </a:cubicBezTo>
                    <a:cubicBezTo>
                      <a:pt x="9368" y="20600"/>
                      <a:pt x="9396" y="20599"/>
                      <a:pt x="9423" y="20597"/>
                    </a:cubicBezTo>
                    <a:cubicBezTo>
                      <a:pt x="10548" y="20506"/>
                      <a:pt x="11611" y="19169"/>
                      <a:pt x="11338" y="18378"/>
                    </a:cubicBezTo>
                    <a:cubicBezTo>
                      <a:pt x="10882" y="17284"/>
                      <a:pt x="10274" y="16281"/>
                      <a:pt x="9514" y="15369"/>
                    </a:cubicBezTo>
                    <a:cubicBezTo>
                      <a:pt x="9058" y="14883"/>
                      <a:pt x="8663" y="14883"/>
                      <a:pt x="8724" y="14336"/>
                    </a:cubicBezTo>
                    <a:cubicBezTo>
                      <a:pt x="8749" y="14194"/>
                      <a:pt x="8813" y="14153"/>
                      <a:pt x="8892" y="14153"/>
                    </a:cubicBezTo>
                    <a:cubicBezTo>
                      <a:pt x="9000" y="14153"/>
                      <a:pt x="9137" y="14230"/>
                      <a:pt x="9241" y="14230"/>
                    </a:cubicBezTo>
                    <a:cubicBezTo>
                      <a:pt x="9336" y="14230"/>
                      <a:pt x="9403" y="14164"/>
                      <a:pt x="9393" y="13910"/>
                    </a:cubicBezTo>
                    <a:cubicBezTo>
                      <a:pt x="9393" y="13181"/>
                      <a:pt x="9210" y="12421"/>
                      <a:pt x="8815" y="11782"/>
                    </a:cubicBezTo>
                    <a:cubicBezTo>
                      <a:pt x="8359" y="11114"/>
                      <a:pt x="8238" y="10475"/>
                      <a:pt x="7812" y="9594"/>
                    </a:cubicBezTo>
                    <a:cubicBezTo>
                      <a:pt x="7356" y="8713"/>
                      <a:pt x="6535" y="8561"/>
                      <a:pt x="6596" y="8378"/>
                    </a:cubicBezTo>
                    <a:cubicBezTo>
                      <a:pt x="6657" y="8165"/>
                      <a:pt x="7113" y="8257"/>
                      <a:pt x="6748" y="7406"/>
                    </a:cubicBezTo>
                    <a:cubicBezTo>
                      <a:pt x="6353" y="6524"/>
                      <a:pt x="6323" y="7102"/>
                      <a:pt x="5927" y="5795"/>
                    </a:cubicBezTo>
                    <a:cubicBezTo>
                      <a:pt x="5531" y="4548"/>
                      <a:pt x="5345" y="3776"/>
                      <a:pt x="5002" y="3776"/>
                    </a:cubicBezTo>
                    <a:cubicBezTo>
                      <a:pt x="4977" y="3776"/>
                      <a:pt x="4951" y="3780"/>
                      <a:pt x="4924" y="3788"/>
                    </a:cubicBezTo>
                    <a:cubicBezTo>
                      <a:pt x="4891" y="3799"/>
                      <a:pt x="4860" y="3804"/>
                      <a:pt x="4833" y="3804"/>
                    </a:cubicBezTo>
                    <a:cubicBezTo>
                      <a:pt x="4538" y="3804"/>
                      <a:pt x="4577" y="3224"/>
                      <a:pt x="4438" y="2390"/>
                    </a:cubicBezTo>
                    <a:cubicBezTo>
                      <a:pt x="4316" y="1478"/>
                      <a:pt x="4651" y="1813"/>
                      <a:pt x="4073" y="810"/>
                    </a:cubicBezTo>
                    <a:cubicBezTo>
                      <a:pt x="3668" y="105"/>
                      <a:pt x="2123" y="1"/>
                      <a:pt x="1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3"/>
              <p:cNvSpPr/>
              <p:nvPr/>
            </p:nvSpPr>
            <p:spPr>
              <a:xfrm>
                <a:off x="7311674" y="4182413"/>
                <a:ext cx="321357" cy="649986"/>
              </a:xfrm>
              <a:custGeom>
                <a:rect b="b" l="l" r="r" t="t"/>
                <a:pathLst>
                  <a:path extrusionOk="0" h="31909" w="15776">
                    <a:moveTo>
                      <a:pt x="4142" y="1"/>
                    </a:moveTo>
                    <a:cubicBezTo>
                      <a:pt x="3807" y="1"/>
                      <a:pt x="3617" y="115"/>
                      <a:pt x="3617" y="115"/>
                    </a:cubicBezTo>
                    <a:lnTo>
                      <a:pt x="4407" y="2546"/>
                    </a:lnTo>
                    <a:lnTo>
                      <a:pt x="3921" y="3762"/>
                    </a:lnTo>
                    <a:cubicBezTo>
                      <a:pt x="3921" y="3762"/>
                      <a:pt x="2706" y="2864"/>
                      <a:pt x="1723" y="2864"/>
                    </a:cubicBezTo>
                    <a:cubicBezTo>
                      <a:pt x="1415" y="2864"/>
                      <a:pt x="1130" y="2952"/>
                      <a:pt x="912" y="3185"/>
                    </a:cubicBezTo>
                    <a:cubicBezTo>
                      <a:pt x="0" y="4127"/>
                      <a:pt x="1337" y="7714"/>
                      <a:pt x="2736" y="10449"/>
                    </a:cubicBezTo>
                    <a:cubicBezTo>
                      <a:pt x="4164" y="13185"/>
                      <a:pt x="5015" y="13732"/>
                      <a:pt x="5015" y="13732"/>
                    </a:cubicBezTo>
                    <a:lnTo>
                      <a:pt x="12614" y="31787"/>
                    </a:lnTo>
                    <a:lnTo>
                      <a:pt x="15775" y="31909"/>
                    </a:lnTo>
                    <a:lnTo>
                      <a:pt x="8724" y="14857"/>
                    </a:lnTo>
                    <a:cubicBezTo>
                      <a:pt x="8602" y="13823"/>
                      <a:pt x="8389" y="12790"/>
                      <a:pt x="8055" y="11787"/>
                    </a:cubicBezTo>
                    <a:cubicBezTo>
                      <a:pt x="7447" y="9629"/>
                      <a:pt x="6778" y="9781"/>
                      <a:pt x="6322" y="8534"/>
                    </a:cubicBezTo>
                    <a:cubicBezTo>
                      <a:pt x="6049" y="7714"/>
                      <a:pt x="6079" y="6832"/>
                      <a:pt x="6383" y="6042"/>
                    </a:cubicBezTo>
                    <a:lnTo>
                      <a:pt x="8663" y="6133"/>
                    </a:lnTo>
                    <a:cubicBezTo>
                      <a:pt x="8663" y="6133"/>
                      <a:pt x="8784" y="4796"/>
                      <a:pt x="6869" y="2060"/>
                    </a:cubicBezTo>
                    <a:cubicBezTo>
                      <a:pt x="5687" y="324"/>
                      <a:pt x="4708" y="1"/>
                      <a:pt x="4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3"/>
              <p:cNvSpPr/>
              <p:nvPr/>
            </p:nvSpPr>
            <p:spPr>
              <a:xfrm>
                <a:off x="7815633" y="4199238"/>
                <a:ext cx="300926" cy="651127"/>
              </a:xfrm>
              <a:custGeom>
                <a:rect b="b" l="l" r="r" t="t"/>
                <a:pathLst>
                  <a:path extrusionOk="0" h="31965" w="14773">
                    <a:moveTo>
                      <a:pt x="1317" y="0"/>
                    </a:moveTo>
                    <a:cubicBezTo>
                      <a:pt x="755" y="0"/>
                      <a:pt x="79" y="329"/>
                      <a:pt x="61" y="1903"/>
                    </a:cubicBezTo>
                    <a:cubicBezTo>
                      <a:pt x="0" y="4578"/>
                      <a:pt x="1064" y="5945"/>
                      <a:pt x="1064" y="5945"/>
                    </a:cubicBezTo>
                    <a:lnTo>
                      <a:pt x="3313" y="6037"/>
                    </a:lnTo>
                    <a:cubicBezTo>
                      <a:pt x="3313" y="6037"/>
                      <a:pt x="4711" y="7313"/>
                      <a:pt x="5107" y="8559"/>
                    </a:cubicBezTo>
                    <a:cubicBezTo>
                      <a:pt x="5502" y="9806"/>
                      <a:pt x="4742" y="9593"/>
                      <a:pt x="5593" y="11812"/>
                    </a:cubicBezTo>
                    <a:cubicBezTo>
                      <a:pt x="5988" y="12876"/>
                      <a:pt x="6474" y="13909"/>
                      <a:pt x="7022" y="14882"/>
                    </a:cubicBezTo>
                    <a:lnTo>
                      <a:pt x="11642" y="31842"/>
                    </a:lnTo>
                    <a:lnTo>
                      <a:pt x="14772" y="31964"/>
                    </a:lnTo>
                    <a:lnTo>
                      <a:pt x="10031" y="14000"/>
                    </a:lnTo>
                    <a:cubicBezTo>
                      <a:pt x="10031" y="14000"/>
                      <a:pt x="10547" y="13484"/>
                      <a:pt x="10092" y="10778"/>
                    </a:cubicBezTo>
                    <a:cubicBezTo>
                      <a:pt x="9605" y="8073"/>
                      <a:pt x="8511" y="4517"/>
                      <a:pt x="6930" y="3483"/>
                    </a:cubicBezTo>
                    <a:cubicBezTo>
                      <a:pt x="6578" y="3219"/>
                      <a:pt x="6169" y="3090"/>
                      <a:pt x="5765" y="3090"/>
                    </a:cubicBezTo>
                    <a:cubicBezTo>
                      <a:pt x="5192" y="3090"/>
                      <a:pt x="4630" y="3349"/>
                      <a:pt x="4256" y="3848"/>
                    </a:cubicBezTo>
                    <a:lnTo>
                      <a:pt x="2918" y="2602"/>
                    </a:lnTo>
                    <a:lnTo>
                      <a:pt x="2067" y="170"/>
                    </a:lnTo>
                    <a:cubicBezTo>
                      <a:pt x="2067" y="170"/>
                      <a:pt x="1721" y="0"/>
                      <a:pt x="1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3"/>
              <p:cNvSpPr/>
              <p:nvPr/>
            </p:nvSpPr>
            <p:spPr>
              <a:xfrm>
                <a:off x="6853525" y="3581108"/>
                <a:ext cx="1471753" cy="1273614"/>
              </a:xfrm>
              <a:custGeom>
                <a:rect b="b" l="l" r="r" t="t"/>
                <a:pathLst>
                  <a:path extrusionOk="0" h="62524" w="7225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875" y="516"/>
                    </a:lnTo>
                    <a:lnTo>
                      <a:pt x="51875" y="516"/>
                    </a:lnTo>
                    <a:lnTo>
                      <a:pt x="71643" y="61278"/>
                    </a:lnTo>
                    <a:cubicBezTo>
                      <a:pt x="71749" y="61621"/>
                      <a:pt x="71854" y="61965"/>
                      <a:pt x="71980" y="62308"/>
                    </a:cubicBezTo>
                    <a:lnTo>
                      <a:pt x="71980" y="62308"/>
                    </a:lnTo>
                    <a:lnTo>
                      <a:pt x="23170" y="61340"/>
                    </a:lnTo>
                    <a:lnTo>
                      <a:pt x="23170" y="61340"/>
                    </a:lnTo>
                    <a:cubicBezTo>
                      <a:pt x="9443" y="24989"/>
                      <a:pt x="274" y="729"/>
                      <a:pt x="0" y="0"/>
                    </a:cubicBezTo>
                    <a:lnTo>
                      <a:pt x="0" y="0"/>
                    </a:lnTo>
                    <a:lnTo>
                      <a:pt x="23010" y="61460"/>
                    </a:lnTo>
                    <a:lnTo>
                      <a:pt x="23040" y="61521"/>
                    </a:lnTo>
                    <a:lnTo>
                      <a:pt x="23101" y="61521"/>
                    </a:lnTo>
                    <a:lnTo>
                      <a:pt x="72099" y="62524"/>
                    </a:lnTo>
                    <a:lnTo>
                      <a:pt x="72251" y="62524"/>
                    </a:lnTo>
                    <a:lnTo>
                      <a:pt x="72220" y="62372"/>
                    </a:lnTo>
                    <a:lnTo>
                      <a:pt x="71825" y="61186"/>
                    </a:lnTo>
                    <a:cubicBezTo>
                      <a:pt x="64500" y="38724"/>
                      <a:pt x="57661" y="17782"/>
                      <a:pt x="52007" y="395"/>
                    </a:cubicBezTo>
                    <a:lnTo>
                      <a:pt x="51977" y="334"/>
                    </a:lnTo>
                    <a:lnTo>
                      <a:pt x="51916" y="334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3"/>
              <p:cNvSpPr/>
              <p:nvPr/>
            </p:nvSpPr>
            <p:spPr>
              <a:xfrm>
                <a:off x="7948110" y="4452828"/>
                <a:ext cx="481119" cy="372751"/>
              </a:xfrm>
              <a:custGeom>
                <a:rect b="b" l="l" r="r" t="t"/>
                <a:pathLst>
                  <a:path extrusionOk="0" h="18299" w="23619">
                    <a:moveTo>
                      <a:pt x="11460" y="0"/>
                    </a:moveTo>
                    <a:lnTo>
                      <a:pt x="12737" y="3587"/>
                    </a:lnTo>
                    <a:cubicBezTo>
                      <a:pt x="12949" y="3648"/>
                      <a:pt x="13132" y="3708"/>
                      <a:pt x="13345" y="3800"/>
                    </a:cubicBezTo>
                    <a:cubicBezTo>
                      <a:pt x="14196" y="4134"/>
                      <a:pt x="13952" y="4894"/>
                      <a:pt x="13284" y="4894"/>
                    </a:cubicBezTo>
                    <a:lnTo>
                      <a:pt x="8329" y="4894"/>
                    </a:lnTo>
                    <a:cubicBezTo>
                      <a:pt x="8329" y="4894"/>
                      <a:pt x="4086" y="2861"/>
                      <a:pt x="2801" y="2861"/>
                    </a:cubicBezTo>
                    <a:cubicBezTo>
                      <a:pt x="2681" y="2861"/>
                      <a:pt x="2586" y="2879"/>
                      <a:pt x="2524" y="2918"/>
                    </a:cubicBezTo>
                    <a:cubicBezTo>
                      <a:pt x="1885" y="3283"/>
                      <a:pt x="1673" y="3951"/>
                      <a:pt x="2311" y="4894"/>
                    </a:cubicBezTo>
                    <a:cubicBezTo>
                      <a:pt x="2949" y="5836"/>
                      <a:pt x="7387" y="8055"/>
                      <a:pt x="7904" y="8207"/>
                    </a:cubicBezTo>
                    <a:lnTo>
                      <a:pt x="9363" y="8632"/>
                    </a:lnTo>
                    <a:lnTo>
                      <a:pt x="7995" y="9058"/>
                    </a:lnTo>
                    <a:lnTo>
                      <a:pt x="1521" y="6809"/>
                    </a:lnTo>
                    <a:cubicBezTo>
                      <a:pt x="1330" y="6781"/>
                      <a:pt x="1110" y="6754"/>
                      <a:pt x="907" y="6754"/>
                    </a:cubicBezTo>
                    <a:cubicBezTo>
                      <a:pt x="658" y="6754"/>
                      <a:pt x="436" y="6796"/>
                      <a:pt x="335" y="6930"/>
                    </a:cubicBezTo>
                    <a:cubicBezTo>
                      <a:pt x="1" y="7265"/>
                      <a:pt x="1" y="7842"/>
                      <a:pt x="366" y="8146"/>
                    </a:cubicBezTo>
                    <a:cubicBezTo>
                      <a:pt x="1308" y="8997"/>
                      <a:pt x="2281" y="9757"/>
                      <a:pt x="3284" y="10456"/>
                    </a:cubicBezTo>
                    <a:cubicBezTo>
                      <a:pt x="3284" y="10456"/>
                      <a:pt x="2281" y="11976"/>
                      <a:pt x="3132" y="12736"/>
                    </a:cubicBezTo>
                    <a:cubicBezTo>
                      <a:pt x="3983" y="13496"/>
                      <a:pt x="6445" y="15806"/>
                      <a:pt x="6445" y="15806"/>
                    </a:cubicBezTo>
                    <a:cubicBezTo>
                      <a:pt x="6445" y="15806"/>
                      <a:pt x="6718" y="17082"/>
                      <a:pt x="7478" y="17690"/>
                    </a:cubicBezTo>
                    <a:cubicBezTo>
                      <a:pt x="8238" y="18298"/>
                      <a:pt x="16688" y="18298"/>
                      <a:pt x="17296" y="18298"/>
                    </a:cubicBezTo>
                    <a:cubicBezTo>
                      <a:pt x="17874" y="18298"/>
                      <a:pt x="21308" y="16322"/>
                      <a:pt x="21308" y="16322"/>
                    </a:cubicBezTo>
                    <a:lnTo>
                      <a:pt x="23527" y="16079"/>
                    </a:lnTo>
                    <a:lnTo>
                      <a:pt x="23618" y="4134"/>
                    </a:lnTo>
                    <a:lnTo>
                      <a:pt x="18694" y="4134"/>
                    </a:lnTo>
                    <a:cubicBezTo>
                      <a:pt x="18694" y="4134"/>
                      <a:pt x="16171" y="1702"/>
                      <a:pt x="15503" y="1337"/>
                    </a:cubicBezTo>
                    <a:cubicBezTo>
                      <a:pt x="14804" y="1003"/>
                      <a:pt x="11460" y="0"/>
                      <a:pt x="1146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3"/>
              <p:cNvSpPr/>
              <p:nvPr/>
            </p:nvSpPr>
            <p:spPr>
              <a:xfrm>
                <a:off x="8016222" y="4665804"/>
                <a:ext cx="114561" cy="52636"/>
              </a:xfrm>
              <a:custGeom>
                <a:rect b="b" l="l" r="r" t="t"/>
                <a:pathLst>
                  <a:path extrusionOk="0" h="2584" w="5624">
                    <a:moveTo>
                      <a:pt x="0" y="0"/>
                    </a:moveTo>
                    <a:lnTo>
                      <a:pt x="0" y="0"/>
                    </a:lnTo>
                    <a:cubicBezTo>
                      <a:pt x="213" y="213"/>
                      <a:pt x="456" y="395"/>
                      <a:pt x="730" y="578"/>
                    </a:cubicBezTo>
                    <a:cubicBezTo>
                      <a:pt x="1186" y="882"/>
                      <a:pt x="1854" y="1338"/>
                      <a:pt x="2584" y="1793"/>
                    </a:cubicBezTo>
                    <a:cubicBezTo>
                      <a:pt x="2918" y="2037"/>
                      <a:pt x="3283" y="2249"/>
                      <a:pt x="3678" y="2401"/>
                    </a:cubicBezTo>
                    <a:cubicBezTo>
                      <a:pt x="4013" y="2523"/>
                      <a:pt x="4347" y="2584"/>
                      <a:pt x="4681" y="2584"/>
                    </a:cubicBezTo>
                    <a:cubicBezTo>
                      <a:pt x="5016" y="2584"/>
                      <a:pt x="5320" y="2553"/>
                      <a:pt x="5624" y="2432"/>
                    </a:cubicBezTo>
                    <a:cubicBezTo>
                      <a:pt x="5624" y="2425"/>
                      <a:pt x="5607" y="2423"/>
                      <a:pt x="5576" y="2423"/>
                    </a:cubicBezTo>
                    <a:cubicBezTo>
                      <a:pt x="5492" y="2423"/>
                      <a:pt x="5299" y="2441"/>
                      <a:pt x="5032" y="2441"/>
                    </a:cubicBezTo>
                    <a:cubicBezTo>
                      <a:pt x="4935" y="2441"/>
                      <a:pt x="4827" y="2438"/>
                      <a:pt x="4712" y="2432"/>
                    </a:cubicBezTo>
                    <a:cubicBezTo>
                      <a:pt x="4377" y="2401"/>
                      <a:pt x="4073" y="2341"/>
                      <a:pt x="3769" y="2219"/>
                    </a:cubicBezTo>
                    <a:cubicBezTo>
                      <a:pt x="3374" y="2067"/>
                      <a:pt x="3040" y="1854"/>
                      <a:pt x="2706" y="1642"/>
                    </a:cubicBezTo>
                    <a:cubicBezTo>
                      <a:pt x="1946" y="1155"/>
                      <a:pt x="1277" y="730"/>
                      <a:pt x="791" y="456"/>
                    </a:cubicBezTo>
                    <a:cubicBezTo>
                      <a:pt x="54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3"/>
              <p:cNvSpPr/>
              <p:nvPr/>
            </p:nvSpPr>
            <p:spPr>
              <a:xfrm>
                <a:off x="8051500" y="4748684"/>
                <a:ext cx="87326" cy="39538"/>
              </a:xfrm>
              <a:custGeom>
                <a:rect b="b" l="l" r="r" t="t"/>
                <a:pathLst>
                  <a:path extrusionOk="0" h="1941" w="4287">
                    <a:moveTo>
                      <a:pt x="7" y="1"/>
                    </a:moveTo>
                    <a:cubicBezTo>
                      <a:pt x="4" y="1"/>
                      <a:pt x="2" y="2"/>
                      <a:pt x="1" y="4"/>
                    </a:cubicBezTo>
                    <a:cubicBezTo>
                      <a:pt x="122" y="217"/>
                      <a:pt x="274" y="399"/>
                      <a:pt x="487" y="551"/>
                    </a:cubicBezTo>
                    <a:cubicBezTo>
                      <a:pt x="913" y="946"/>
                      <a:pt x="1369" y="1311"/>
                      <a:pt x="1885" y="1615"/>
                    </a:cubicBezTo>
                    <a:cubicBezTo>
                      <a:pt x="2255" y="1832"/>
                      <a:pt x="2686" y="1941"/>
                      <a:pt x="3112" y="1941"/>
                    </a:cubicBezTo>
                    <a:cubicBezTo>
                      <a:pt x="3283" y="1941"/>
                      <a:pt x="3453" y="1923"/>
                      <a:pt x="3618" y="1889"/>
                    </a:cubicBezTo>
                    <a:cubicBezTo>
                      <a:pt x="4074" y="1767"/>
                      <a:pt x="4287" y="1524"/>
                      <a:pt x="4256" y="1524"/>
                    </a:cubicBezTo>
                    <a:cubicBezTo>
                      <a:pt x="4044" y="1615"/>
                      <a:pt x="3831" y="1706"/>
                      <a:pt x="3588" y="1767"/>
                    </a:cubicBezTo>
                    <a:cubicBezTo>
                      <a:pt x="3482" y="1779"/>
                      <a:pt x="3376" y="1785"/>
                      <a:pt x="3269" y="1785"/>
                    </a:cubicBezTo>
                    <a:cubicBezTo>
                      <a:pt x="2821" y="1785"/>
                      <a:pt x="2369" y="1678"/>
                      <a:pt x="1977" y="1433"/>
                    </a:cubicBezTo>
                    <a:cubicBezTo>
                      <a:pt x="862" y="788"/>
                      <a:pt x="87" y="1"/>
                      <a:pt x="7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3"/>
              <p:cNvSpPr/>
              <p:nvPr/>
            </p:nvSpPr>
            <p:spPr>
              <a:xfrm>
                <a:off x="8134461" y="4626798"/>
                <a:ext cx="53268" cy="11163"/>
              </a:xfrm>
              <a:custGeom>
                <a:rect b="b" l="l" r="r" t="t"/>
                <a:pathLst>
                  <a:path extrusionOk="0" h="548" w="2615">
                    <a:moveTo>
                      <a:pt x="1" y="0"/>
                    </a:moveTo>
                    <a:cubicBezTo>
                      <a:pt x="396" y="213"/>
                      <a:pt x="822" y="365"/>
                      <a:pt x="1278" y="426"/>
                    </a:cubicBezTo>
                    <a:cubicBezTo>
                      <a:pt x="1561" y="507"/>
                      <a:pt x="1858" y="547"/>
                      <a:pt x="2160" y="547"/>
                    </a:cubicBezTo>
                    <a:cubicBezTo>
                      <a:pt x="2311" y="547"/>
                      <a:pt x="2463" y="537"/>
                      <a:pt x="2615" y="517"/>
                    </a:cubicBezTo>
                    <a:cubicBezTo>
                      <a:pt x="2189" y="395"/>
                      <a:pt x="1733" y="274"/>
                      <a:pt x="1308" y="243"/>
                    </a:cubicBezTo>
                    <a:cubicBezTo>
                      <a:pt x="882" y="122"/>
                      <a:pt x="426" y="31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3"/>
              <p:cNvSpPr/>
              <p:nvPr/>
            </p:nvSpPr>
            <p:spPr>
              <a:xfrm>
                <a:off x="6787266" y="3693075"/>
                <a:ext cx="227879" cy="114642"/>
              </a:xfrm>
              <a:custGeom>
                <a:rect b="b" l="l" r="r" t="t"/>
                <a:pathLst>
                  <a:path extrusionOk="0" h="5628" w="11187">
                    <a:moveTo>
                      <a:pt x="10343" y="1"/>
                    </a:moveTo>
                    <a:cubicBezTo>
                      <a:pt x="10321" y="1"/>
                      <a:pt x="10298" y="2"/>
                      <a:pt x="10275" y="5"/>
                    </a:cubicBezTo>
                    <a:cubicBezTo>
                      <a:pt x="9515" y="126"/>
                      <a:pt x="2220" y="1494"/>
                      <a:pt x="1399" y="1920"/>
                    </a:cubicBezTo>
                    <a:cubicBezTo>
                      <a:pt x="1065" y="2132"/>
                      <a:pt x="791" y="2406"/>
                      <a:pt x="639" y="2740"/>
                    </a:cubicBezTo>
                    <a:cubicBezTo>
                      <a:pt x="1" y="3743"/>
                      <a:pt x="335" y="5050"/>
                      <a:pt x="1338" y="5628"/>
                    </a:cubicBezTo>
                    <a:lnTo>
                      <a:pt x="1369" y="5628"/>
                    </a:lnTo>
                    <a:cubicBezTo>
                      <a:pt x="1369" y="5628"/>
                      <a:pt x="9180" y="2892"/>
                      <a:pt x="10183" y="2163"/>
                    </a:cubicBezTo>
                    <a:cubicBezTo>
                      <a:pt x="11186" y="1425"/>
                      <a:pt x="11073" y="1"/>
                      <a:pt x="1034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3"/>
              <p:cNvSpPr/>
              <p:nvPr/>
            </p:nvSpPr>
            <p:spPr>
              <a:xfrm>
                <a:off x="6821953" y="3799766"/>
                <a:ext cx="228490" cy="115681"/>
              </a:xfrm>
              <a:custGeom>
                <a:rect b="b" l="l" r="r" t="t"/>
                <a:pathLst>
                  <a:path extrusionOk="0" h="5679" w="11217">
                    <a:moveTo>
                      <a:pt x="9818" y="0"/>
                    </a:moveTo>
                    <a:cubicBezTo>
                      <a:pt x="8050" y="0"/>
                      <a:pt x="2122" y="1594"/>
                      <a:pt x="1368" y="1970"/>
                    </a:cubicBezTo>
                    <a:cubicBezTo>
                      <a:pt x="1064" y="2183"/>
                      <a:pt x="790" y="2457"/>
                      <a:pt x="608" y="2791"/>
                    </a:cubicBezTo>
                    <a:cubicBezTo>
                      <a:pt x="0" y="3794"/>
                      <a:pt x="334" y="5101"/>
                      <a:pt x="1337" y="5679"/>
                    </a:cubicBezTo>
                    <a:lnTo>
                      <a:pt x="1368" y="5679"/>
                    </a:lnTo>
                    <a:cubicBezTo>
                      <a:pt x="1368" y="5679"/>
                      <a:pt x="9180" y="2943"/>
                      <a:pt x="10183" y="2214"/>
                    </a:cubicBezTo>
                    <a:cubicBezTo>
                      <a:pt x="11216" y="1454"/>
                      <a:pt x="11034" y="633"/>
                      <a:pt x="10274" y="86"/>
                    </a:cubicBezTo>
                    <a:cubicBezTo>
                      <a:pt x="10204" y="27"/>
                      <a:pt x="10046" y="0"/>
                      <a:pt x="981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3"/>
              <p:cNvSpPr/>
              <p:nvPr/>
            </p:nvSpPr>
            <p:spPr>
              <a:xfrm>
                <a:off x="6842383" y="3857552"/>
                <a:ext cx="226942" cy="133770"/>
              </a:xfrm>
              <a:custGeom>
                <a:rect b="b" l="l" r="r" t="t"/>
                <a:pathLst>
                  <a:path extrusionOk="0" h="6567" w="11141">
                    <a:moveTo>
                      <a:pt x="9509" y="0"/>
                    </a:moveTo>
                    <a:cubicBezTo>
                      <a:pt x="9396" y="0"/>
                      <a:pt x="9276" y="14"/>
                      <a:pt x="9149" y="45"/>
                    </a:cubicBezTo>
                    <a:cubicBezTo>
                      <a:pt x="8663" y="197"/>
                      <a:pt x="3556" y="1292"/>
                      <a:pt x="1824" y="1747"/>
                    </a:cubicBezTo>
                    <a:cubicBezTo>
                      <a:pt x="1125" y="1899"/>
                      <a:pt x="547" y="2355"/>
                      <a:pt x="213" y="2994"/>
                    </a:cubicBezTo>
                    <a:cubicBezTo>
                      <a:pt x="30" y="3328"/>
                      <a:pt x="0" y="3723"/>
                      <a:pt x="61" y="4088"/>
                    </a:cubicBezTo>
                    <a:cubicBezTo>
                      <a:pt x="304" y="5243"/>
                      <a:pt x="1155" y="6155"/>
                      <a:pt x="2280" y="6459"/>
                    </a:cubicBezTo>
                    <a:cubicBezTo>
                      <a:pt x="2520" y="6535"/>
                      <a:pt x="2857" y="6566"/>
                      <a:pt x="3248" y="6566"/>
                    </a:cubicBezTo>
                    <a:cubicBezTo>
                      <a:pt x="5037" y="6566"/>
                      <a:pt x="7964" y="5912"/>
                      <a:pt x="7964" y="5912"/>
                    </a:cubicBezTo>
                    <a:lnTo>
                      <a:pt x="6961" y="3115"/>
                    </a:lnTo>
                    <a:lnTo>
                      <a:pt x="10000" y="2112"/>
                    </a:lnTo>
                    <a:cubicBezTo>
                      <a:pt x="11141" y="1667"/>
                      <a:pt x="10728" y="0"/>
                      <a:pt x="950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3"/>
              <p:cNvSpPr/>
              <p:nvPr/>
            </p:nvSpPr>
            <p:spPr>
              <a:xfrm>
                <a:off x="6805842" y="3746706"/>
                <a:ext cx="227248" cy="111791"/>
              </a:xfrm>
              <a:custGeom>
                <a:rect b="b" l="l" r="r" t="t"/>
                <a:pathLst>
                  <a:path extrusionOk="0" h="5488" w="11156">
                    <a:moveTo>
                      <a:pt x="9741" y="0"/>
                    </a:moveTo>
                    <a:cubicBezTo>
                      <a:pt x="9696" y="0"/>
                      <a:pt x="9651" y="5"/>
                      <a:pt x="9606" y="16"/>
                    </a:cubicBezTo>
                    <a:cubicBezTo>
                      <a:pt x="8846" y="168"/>
                      <a:pt x="2189" y="1354"/>
                      <a:pt x="1369" y="1779"/>
                    </a:cubicBezTo>
                    <a:cubicBezTo>
                      <a:pt x="1065" y="1992"/>
                      <a:pt x="791" y="2265"/>
                      <a:pt x="609" y="2600"/>
                    </a:cubicBezTo>
                    <a:cubicBezTo>
                      <a:pt x="1" y="3603"/>
                      <a:pt x="335" y="4910"/>
                      <a:pt x="1338" y="5487"/>
                    </a:cubicBezTo>
                    <a:cubicBezTo>
                      <a:pt x="1338" y="5487"/>
                      <a:pt x="9150" y="2752"/>
                      <a:pt x="10183" y="1992"/>
                    </a:cubicBezTo>
                    <a:cubicBezTo>
                      <a:pt x="11156" y="1305"/>
                      <a:pt x="10460" y="0"/>
                      <a:pt x="974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3"/>
              <p:cNvSpPr/>
              <p:nvPr/>
            </p:nvSpPr>
            <p:spPr>
              <a:xfrm>
                <a:off x="6833095" y="3803982"/>
                <a:ext cx="152938" cy="55121"/>
              </a:xfrm>
              <a:custGeom>
                <a:rect b="b" l="l" r="r" t="t"/>
                <a:pathLst>
                  <a:path extrusionOk="0" h="2706" w="7508">
                    <a:moveTo>
                      <a:pt x="7508" y="1"/>
                    </a:moveTo>
                    <a:cubicBezTo>
                      <a:pt x="7082" y="31"/>
                      <a:pt x="6687" y="61"/>
                      <a:pt x="6292" y="152"/>
                    </a:cubicBezTo>
                    <a:cubicBezTo>
                      <a:pt x="5563" y="304"/>
                      <a:pt x="4529" y="487"/>
                      <a:pt x="3435" y="700"/>
                    </a:cubicBezTo>
                    <a:cubicBezTo>
                      <a:pt x="2918" y="791"/>
                      <a:pt x="2401" y="943"/>
                      <a:pt x="1885" y="1125"/>
                    </a:cubicBezTo>
                    <a:cubicBezTo>
                      <a:pt x="1490" y="1277"/>
                      <a:pt x="1094" y="1490"/>
                      <a:pt x="760" y="1763"/>
                    </a:cubicBezTo>
                    <a:cubicBezTo>
                      <a:pt x="517" y="1915"/>
                      <a:pt x="304" y="2159"/>
                      <a:pt x="152" y="2402"/>
                    </a:cubicBezTo>
                    <a:cubicBezTo>
                      <a:pt x="31" y="2584"/>
                      <a:pt x="0" y="2706"/>
                      <a:pt x="0" y="2706"/>
                    </a:cubicBezTo>
                    <a:cubicBezTo>
                      <a:pt x="243" y="2371"/>
                      <a:pt x="517" y="2098"/>
                      <a:pt x="851" y="1855"/>
                    </a:cubicBezTo>
                    <a:cubicBezTo>
                      <a:pt x="1672" y="1368"/>
                      <a:pt x="2553" y="1034"/>
                      <a:pt x="3496" y="882"/>
                    </a:cubicBezTo>
                    <a:cubicBezTo>
                      <a:pt x="4620" y="669"/>
                      <a:pt x="5623" y="456"/>
                      <a:pt x="6322" y="304"/>
                    </a:cubicBezTo>
                    <a:cubicBezTo>
                      <a:pt x="6718" y="244"/>
                      <a:pt x="7113" y="122"/>
                      <a:pt x="750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3"/>
              <p:cNvSpPr/>
              <p:nvPr/>
            </p:nvSpPr>
            <p:spPr>
              <a:xfrm>
                <a:off x="6815130" y="3754446"/>
                <a:ext cx="144912" cy="53268"/>
              </a:xfrm>
              <a:custGeom>
                <a:rect b="b" l="l" r="r" t="t"/>
                <a:pathLst>
                  <a:path extrusionOk="0" h="2615" w="7114">
                    <a:moveTo>
                      <a:pt x="7113" y="1"/>
                    </a:moveTo>
                    <a:lnTo>
                      <a:pt x="7113" y="1"/>
                    </a:lnTo>
                    <a:cubicBezTo>
                      <a:pt x="6718" y="31"/>
                      <a:pt x="6353" y="62"/>
                      <a:pt x="5989" y="153"/>
                    </a:cubicBezTo>
                    <a:cubicBezTo>
                      <a:pt x="5259" y="244"/>
                      <a:pt x="4286" y="396"/>
                      <a:pt x="3253" y="609"/>
                    </a:cubicBezTo>
                    <a:cubicBezTo>
                      <a:pt x="2189" y="852"/>
                      <a:pt x="1247" y="1186"/>
                      <a:pt x="669" y="1673"/>
                    </a:cubicBezTo>
                    <a:cubicBezTo>
                      <a:pt x="457" y="1855"/>
                      <a:pt x="274" y="2068"/>
                      <a:pt x="122" y="2311"/>
                    </a:cubicBezTo>
                    <a:cubicBezTo>
                      <a:pt x="31" y="2493"/>
                      <a:pt x="1" y="2615"/>
                      <a:pt x="1" y="2615"/>
                    </a:cubicBezTo>
                    <a:cubicBezTo>
                      <a:pt x="213" y="2311"/>
                      <a:pt x="487" y="2037"/>
                      <a:pt x="761" y="1794"/>
                    </a:cubicBezTo>
                    <a:cubicBezTo>
                      <a:pt x="1520" y="1277"/>
                      <a:pt x="2372" y="943"/>
                      <a:pt x="3283" y="791"/>
                    </a:cubicBezTo>
                    <a:lnTo>
                      <a:pt x="5989" y="274"/>
                    </a:lnTo>
                    <a:cubicBezTo>
                      <a:pt x="6353" y="214"/>
                      <a:pt x="6749" y="122"/>
                      <a:pt x="711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3"/>
              <p:cNvSpPr/>
              <p:nvPr/>
            </p:nvSpPr>
            <p:spPr>
              <a:xfrm>
                <a:off x="6848575" y="3867126"/>
                <a:ext cx="139331" cy="50171"/>
              </a:xfrm>
              <a:custGeom>
                <a:rect b="b" l="l" r="r" t="t"/>
                <a:pathLst>
                  <a:path extrusionOk="0" h="2463" w="6840">
                    <a:moveTo>
                      <a:pt x="6839" y="1"/>
                    </a:moveTo>
                    <a:lnTo>
                      <a:pt x="6839" y="1"/>
                    </a:lnTo>
                    <a:cubicBezTo>
                      <a:pt x="6474" y="31"/>
                      <a:pt x="6110" y="92"/>
                      <a:pt x="5775" y="183"/>
                    </a:cubicBezTo>
                    <a:cubicBezTo>
                      <a:pt x="5107" y="335"/>
                      <a:pt x="4195" y="548"/>
                      <a:pt x="3192" y="700"/>
                    </a:cubicBezTo>
                    <a:cubicBezTo>
                      <a:pt x="2310" y="822"/>
                      <a:pt x="1459" y="1125"/>
                      <a:pt x="699" y="1612"/>
                    </a:cubicBezTo>
                    <a:cubicBezTo>
                      <a:pt x="486" y="1764"/>
                      <a:pt x="304" y="1977"/>
                      <a:pt x="122" y="2189"/>
                    </a:cubicBezTo>
                    <a:cubicBezTo>
                      <a:pt x="30" y="2341"/>
                      <a:pt x="0" y="2463"/>
                      <a:pt x="0" y="2463"/>
                    </a:cubicBezTo>
                    <a:cubicBezTo>
                      <a:pt x="213" y="2189"/>
                      <a:pt x="486" y="1946"/>
                      <a:pt x="760" y="1733"/>
                    </a:cubicBezTo>
                    <a:cubicBezTo>
                      <a:pt x="1520" y="1277"/>
                      <a:pt x="2371" y="1004"/>
                      <a:pt x="3222" y="913"/>
                    </a:cubicBezTo>
                    <a:cubicBezTo>
                      <a:pt x="4225" y="730"/>
                      <a:pt x="5137" y="487"/>
                      <a:pt x="5806" y="335"/>
                    </a:cubicBezTo>
                    <a:cubicBezTo>
                      <a:pt x="6140" y="244"/>
                      <a:pt x="6505" y="153"/>
                      <a:pt x="6839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3"/>
              <p:cNvSpPr/>
              <p:nvPr/>
            </p:nvSpPr>
            <p:spPr>
              <a:xfrm>
                <a:off x="6930294" y="3917273"/>
                <a:ext cx="66264" cy="21694"/>
              </a:xfrm>
              <a:custGeom>
                <a:rect b="b" l="l" r="r" t="t"/>
                <a:pathLst>
                  <a:path extrusionOk="0" h="1065" w="3253">
                    <a:moveTo>
                      <a:pt x="3253" y="1"/>
                    </a:moveTo>
                    <a:lnTo>
                      <a:pt x="3253" y="1"/>
                    </a:lnTo>
                    <a:cubicBezTo>
                      <a:pt x="2675" y="62"/>
                      <a:pt x="2128" y="214"/>
                      <a:pt x="1581" y="426"/>
                    </a:cubicBezTo>
                    <a:cubicBezTo>
                      <a:pt x="1034" y="578"/>
                      <a:pt x="487" y="791"/>
                      <a:pt x="0" y="1065"/>
                    </a:cubicBezTo>
                    <a:cubicBezTo>
                      <a:pt x="578" y="974"/>
                      <a:pt x="1125" y="822"/>
                      <a:pt x="1642" y="609"/>
                    </a:cubicBezTo>
                    <a:cubicBezTo>
                      <a:pt x="2189" y="457"/>
                      <a:pt x="2736" y="244"/>
                      <a:pt x="325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365" name="Google Shape;365;p35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ScaleMind - Nguyen Phuong Linh, Hoang Minh Thao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/>
        </p:nvSpPr>
        <p:spPr>
          <a:xfrm>
            <a:off x="3501150" y="2794875"/>
            <a:ext cx="21417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Achievement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Difficulties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0" y="2862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TABLE OF CONTENT</a:t>
            </a:r>
            <a:endParaRPr b="1" sz="27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737650" y="3011050"/>
            <a:ext cx="2448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Paper review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6100225" y="3013875"/>
            <a:ext cx="2018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Future work</a:t>
            </a:r>
            <a:endParaRPr sz="2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1717000" y="2037448"/>
            <a:ext cx="49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3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6864475" y="2037448"/>
            <a:ext cx="49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3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4326900" y="2037448"/>
            <a:ext cx="49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32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00" y="1229101"/>
            <a:ext cx="5117776" cy="18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Paper review</a:t>
            </a:r>
            <a:endParaRPr b="1" sz="3100"/>
          </a:p>
        </p:txBody>
      </p:sp>
      <p:sp>
        <p:nvSpPr>
          <p:cNvPr id="383" name="Google Shape;383;p37"/>
          <p:cNvSpPr txBox="1"/>
          <p:nvPr/>
        </p:nvSpPr>
        <p:spPr>
          <a:xfrm>
            <a:off x="267450" y="1027825"/>
            <a:ext cx="40071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Classification of 12-Lead ECG Signals with Bi-directional LSTM Network </a:t>
            </a:r>
            <a:endParaRPr i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5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Year: 2018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Authors: </a:t>
            </a: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Ahmed Mostayed, Junye Luo, Xingliang Shu, William Wee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Dataset: CPSC 2018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-"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 preparation: 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r>
              <a:rPr i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 segmentation</a:t>
            </a: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: E</a:t>
            </a: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xtract each record into segments, each 4 cardiac beats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r>
              <a:rPr i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Each segment is annotated with right class label</a:t>
            </a: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 &lt;AF, PAC, PVC only label as pathology at segment containing certain cycle&gt;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5833625" y="3124725"/>
            <a:ext cx="18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Data segmentation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4221875" y="3388050"/>
            <a:ext cx="105300" cy="129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4423750" y="3795625"/>
            <a:ext cx="384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automated algorithm based on QRS detection using stationary wavelet transform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Paper review</a:t>
            </a:r>
            <a:endParaRPr b="1" sz="3100"/>
          </a:p>
        </p:txBody>
      </p:sp>
      <p:sp>
        <p:nvSpPr>
          <p:cNvPr id="392" name="Google Shape;392;p38"/>
          <p:cNvSpPr txBox="1"/>
          <p:nvPr/>
        </p:nvSpPr>
        <p:spPr>
          <a:xfrm>
            <a:off x="267450" y="1027825"/>
            <a:ext cx="40071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Classification of 12-Lead ECG Signals with Bi-directional LSTM Network </a:t>
            </a:r>
            <a:endParaRPr i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5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Year: 2018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Authors: Ahmed Mostayed, Junye Luo, Xingliang Shu, William Wee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Dataset: CPSC 2018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-"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 preparation: 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r>
              <a:rPr i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Denoise:</a:t>
            </a:r>
            <a:endParaRPr i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.) Remove baseline wander: Butterworth  high-pass filter, cut-off frequency 1 Hz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.) Remove high frequency noise: wavelet transform-based shrinkage methods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793" y="0"/>
            <a:ext cx="54765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 txBox="1"/>
          <p:nvPr>
            <p:ph type="title"/>
          </p:nvPr>
        </p:nvSpPr>
        <p:spPr>
          <a:xfrm>
            <a:off x="0" y="294975"/>
            <a:ext cx="91440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Paper review</a:t>
            </a:r>
            <a:endParaRPr b="1" sz="3100"/>
          </a:p>
        </p:txBody>
      </p:sp>
      <p:sp>
        <p:nvSpPr>
          <p:cNvPr id="399" name="Google Shape;399;p39"/>
          <p:cNvSpPr txBox="1"/>
          <p:nvPr/>
        </p:nvSpPr>
        <p:spPr>
          <a:xfrm>
            <a:off x="267450" y="1027825"/>
            <a:ext cx="40071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Classification of 12-Lead ECG Signals with Bi-directional LSTM Network </a:t>
            </a:r>
            <a:endParaRPr i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5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Year: 2018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Authors: Ahmed Mostayed, Junye Luo, Xingliang Shu, William Wee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Dataset: CPSC 2018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Methods: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-"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Model: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+ RNN with 2 hidden recurrent layers with 100 recurrent cells each and 1 fully-connected classification (output) layer</a:t>
            </a: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+ The recurrent cells are bi-directional LSTM cells.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ACHIEVEMENT</a:t>
            </a:r>
            <a:endParaRPr b="1" sz="2800"/>
          </a:p>
        </p:txBody>
      </p:sp>
      <p:sp>
        <p:nvSpPr>
          <p:cNvPr id="405" name="Google Shape;405;p40"/>
          <p:cNvSpPr txBox="1"/>
          <p:nvPr>
            <p:ph idx="1" type="subTitle"/>
          </p:nvPr>
        </p:nvSpPr>
        <p:spPr>
          <a:xfrm>
            <a:off x="2113650" y="1667675"/>
            <a:ext cx="5180400" cy="22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" sz="2000"/>
              <a:t>Build a complete flow include sections in a ML project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" sz="2000"/>
              <a:t>Training samples (extract 3000 data points) with a simple model and scoring the result </a:t>
            </a:r>
            <a:endParaRPr sz="2000"/>
          </a:p>
        </p:txBody>
      </p:sp>
      <p:grpSp>
        <p:nvGrpSpPr>
          <p:cNvPr id="406" name="Google Shape;406;p40"/>
          <p:cNvGrpSpPr/>
          <p:nvPr/>
        </p:nvGrpSpPr>
        <p:grpSpPr>
          <a:xfrm flipH="1">
            <a:off x="791702" y="3135252"/>
            <a:ext cx="875911" cy="1144391"/>
            <a:chOff x="6534600" y="490300"/>
            <a:chExt cx="502300" cy="656225"/>
          </a:xfrm>
        </p:grpSpPr>
        <p:sp>
          <p:nvSpPr>
            <p:cNvPr id="407" name="Google Shape;407;p40"/>
            <p:cNvSpPr/>
            <p:nvPr/>
          </p:nvSpPr>
          <p:spPr>
            <a:xfrm>
              <a:off x="6534600" y="557000"/>
              <a:ext cx="502300" cy="589525"/>
            </a:xfrm>
            <a:custGeom>
              <a:rect b="b" l="l" r="r" t="t"/>
              <a:pathLst>
                <a:path extrusionOk="0" h="23581" w="20092">
                  <a:moveTo>
                    <a:pt x="11004" y="1"/>
                  </a:moveTo>
                  <a:lnTo>
                    <a:pt x="10305" y="1794"/>
                  </a:lnTo>
                  <a:lnTo>
                    <a:pt x="10274" y="1794"/>
                  </a:lnTo>
                  <a:cubicBezTo>
                    <a:pt x="9852" y="1638"/>
                    <a:pt x="9419" y="1563"/>
                    <a:pt x="8993" y="1563"/>
                  </a:cubicBezTo>
                  <a:cubicBezTo>
                    <a:pt x="7518" y="1563"/>
                    <a:pt x="6129" y="2453"/>
                    <a:pt x="5563" y="3892"/>
                  </a:cubicBezTo>
                  <a:cubicBezTo>
                    <a:pt x="3982" y="7813"/>
                    <a:pt x="1490" y="14135"/>
                    <a:pt x="335" y="17022"/>
                  </a:cubicBezTo>
                  <a:cubicBezTo>
                    <a:pt x="0" y="17904"/>
                    <a:pt x="426" y="18846"/>
                    <a:pt x="1277" y="19211"/>
                  </a:cubicBezTo>
                  <a:lnTo>
                    <a:pt x="11976" y="23466"/>
                  </a:lnTo>
                  <a:cubicBezTo>
                    <a:pt x="12174" y="23544"/>
                    <a:pt x="12377" y="23581"/>
                    <a:pt x="12578" y="23581"/>
                  </a:cubicBezTo>
                  <a:cubicBezTo>
                    <a:pt x="13244" y="23581"/>
                    <a:pt x="13878" y="23178"/>
                    <a:pt x="14134" y="22524"/>
                  </a:cubicBezTo>
                  <a:lnTo>
                    <a:pt x="19332" y="9484"/>
                  </a:lnTo>
                  <a:cubicBezTo>
                    <a:pt x="20092" y="7569"/>
                    <a:pt x="19150" y="5411"/>
                    <a:pt x="17265" y="4651"/>
                  </a:cubicBezTo>
                  <a:lnTo>
                    <a:pt x="18025" y="2767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6799050" y="562325"/>
              <a:ext cx="183900" cy="98050"/>
            </a:xfrm>
            <a:custGeom>
              <a:rect b="b" l="l" r="r" t="t"/>
              <a:pathLst>
                <a:path extrusionOk="0" h="3922" w="7356">
                  <a:moveTo>
                    <a:pt x="334" y="1"/>
                  </a:moveTo>
                  <a:lnTo>
                    <a:pt x="0" y="882"/>
                  </a:lnTo>
                  <a:lnTo>
                    <a:pt x="6900" y="3922"/>
                  </a:lnTo>
                  <a:lnTo>
                    <a:pt x="7356" y="279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784600" y="490300"/>
              <a:ext cx="243200" cy="159250"/>
            </a:xfrm>
            <a:custGeom>
              <a:rect b="b" l="l" r="r" t="t"/>
              <a:pathLst>
                <a:path extrusionOk="0" h="6370" w="9728">
                  <a:moveTo>
                    <a:pt x="1893" y="1"/>
                  </a:moveTo>
                  <a:cubicBezTo>
                    <a:pt x="1443" y="1"/>
                    <a:pt x="1014" y="283"/>
                    <a:pt x="852" y="724"/>
                  </a:cubicBezTo>
                  <a:lnTo>
                    <a:pt x="153" y="2456"/>
                  </a:lnTo>
                  <a:cubicBezTo>
                    <a:pt x="1" y="2821"/>
                    <a:pt x="183" y="3246"/>
                    <a:pt x="548" y="3398"/>
                  </a:cubicBezTo>
                  <a:lnTo>
                    <a:pt x="7843" y="6316"/>
                  </a:lnTo>
                  <a:cubicBezTo>
                    <a:pt x="7929" y="6353"/>
                    <a:pt x="8019" y="6370"/>
                    <a:pt x="8108" y="6370"/>
                  </a:cubicBezTo>
                  <a:cubicBezTo>
                    <a:pt x="8394" y="6370"/>
                    <a:pt x="8669" y="6192"/>
                    <a:pt x="8785" y="5891"/>
                  </a:cubicBezTo>
                  <a:lnTo>
                    <a:pt x="9484" y="4158"/>
                  </a:lnTo>
                  <a:cubicBezTo>
                    <a:pt x="9727" y="3581"/>
                    <a:pt x="9423" y="2912"/>
                    <a:pt x="8846" y="2669"/>
                  </a:cubicBezTo>
                  <a:lnTo>
                    <a:pt x="2311" y="85"/>
                  </a:lnTo>
                  <a:cubicBezTo>
                    <a:pt x="2174" y="28"/>
                    <a:pt x="2033" y="1"/>
                    <a:pt x="1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6809675" y="493175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cubicBezTo>
                    <a:pt x="1034" y="548"/>
                    <a:pt x="791" y="1095"/>
                    <a:pt x="578" y="1703"/>
                  </a:cubicBezTo>
                  <a:cubicBezTo>
                    <a:pt x="335" y="2250"/>
                    <a:pt x="122" y="2858"/>
                    <a:pt x="1" y="3466"/>
                  </a:cubicBezTo>
                  <a:cubicBezTo>
                    <a:pt x="305" y="291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832475" y="50230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0"/>
                  </a:moveTo>
                  <a:lnTo>
                    <a:pt x="1368" y="0"/>
                  </a:lnTo>
                  <a:cubicBezTo>
                    <a:pt x="1064" y="548"/>
                    <a:pt x="791" y="1095"/>
                    <a:pt x="608" y="1703"/>
                  </a:cubicBezTo>
                  <a:cubicBezTo>
                    <a:pt x="335" y="2280"/>
                    <a:pt x="122" y="2858"/>
                    <a:pt x="1" y="3466"/>
                  </a:cubicBezTo>
                  <a:cubicBezTo>
                    <a:pt x="304" y="2918"/>
                    <a:pt x="578" y="2371"/>
                    <a:pt x="791" y="1763"/>
                  </a:cubicBezTo>
                  <a:cubicBezTo>
                    <a:pt x="1034" y="121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855275" y="511425"/>
              <a:ext cx="34975" cy="86650"/>
            </a:xfrm>
            <a:custGeom>
              <a:rect b="b" l="l" r="r" t="t"/>
              <a:pathLst>
                <a:path extrusionOk="0" h="3466" w="1399">
                  <a:moveTo>
                    <a:pt x="1399" y="0"/>
                  </a:moveTo>
                  <a:lnTo>
                    <a:pt x="1399" y="0"/>
                  </a:lnTo>
                  <a:cubicBezTo>
                    <a:pt x="1064" y="547"/>
                    <a:pt x="791" y="1125"/>
                    <a:pt x="608" y="1702"/>
                  </a:cubicBezTo>
                  <a:cubicBezTo>
                    <a:pt x="335" y="2280"/>
                    <a:pt x="152" y="2857"/>
                    <a:pt x="0" y="3465"/>
                  </a:cubicBezTo>
                  <a:cubicBezTo>
                    <a:pt x="335" y="2918"/>
                    <a:pt x="578" y="2371"/>
                    <a:pt x="791" y="1763"/>
                  </a:cubicBezTo>
                  <a:cubicBezTo>
                    <a:pt x="1064" y="1216"/>
                    <a:pt x="1247" y="608"/>
                    <a:pt x="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878825" y="520525"/>
              <a:ext cx="34225" cy="86675"/>
            </a:xfrm>
            <a:custGeom>
              <a:rect b="b" l="l" r="r" t="t"/>
              <a:pathLst>
                <a:path extrusionOk="0" h="3467" w="1369">
                  <a:moveTo>
                    <a:pt x="1368" y="1"/>
                  </a:moveTo>
                  <a:cubicBezTo>
                    <a:pt x="1034" y="548"/>
                    <a:pt x="791" y="1126"/>
                    <a:pt x="578" y="1703"/>
                  </a:cubicBezTo>
                  <a:cubicBezTo>
                    <a:pt x="335" y="2281"/>
                    <a:pt x="122" y="2858"/>
                    <a:pt x="1" y="3466"/>
                  </a:cubicBezTo>
                  <a:cubicBezTo>
                    <a:pt x="305" y="294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901625" y="530425"/>
              <a:ext cx="34225" cy="85875"/>
            </a:xfrm>
            <a:custGeom>
              <a:rect b="b" l="l" r="r" t="t"/>
              <a:pathLst>
                <a:path extrusionOk="0" h="3435" w="1369">
                  <a:moveTo>
                    <a:pt x="1368" y="0"/>
                  </a:moveTo>
                  <a:cubicBezTo>
                    <a:pt x="1034" y="517"/>
                    <a:pt x="791" y="1094"/>
                    <a:pt x="608" y="1672"/>
                  </a:cubicBezTo>
                  <a:cubicBezTo>
                    <a:pt x="335" y="2249"/>
                    <a:pt x="122" y="2827"/>
                    <a:pt x="1" y="3435"/>
                  </a:cubicBezTo>
                  <a:cubicBezTo>
                    <a:pt x="304" y="2918"/>
                    <a:pt x="578" y="2341"/>
                    <a:pt x="760" y="1763"/>
                  </a:cubicBezTo>
                  <a:cubicBezTo>
                    <a:pt x="1034" y="1186"/>
                    <a:pt x="1216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6925175" y="53952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9" y="1"/>
                  </a:moveTo>
                  <a:lnTo>
                    <a:pt x="1369" y="1"/>
                  </a:lnTo>
                  <a:cubicBezTo>
                    <a:pt x="1034" y="518"/>
                    <a:pt x="791" y="1095"/>
                    <a:pt x="578" y="1673"/>
                  </a:cubicBezTo>
                  <a:cubicBezTo>
                    <a:pt x="335" y="2250"/>
                    <a:pt x="122" y="2828"/>
                    <a:pt x="1" y="343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6947975" y="54865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lnTo>
                    <a:pt x="1368" y="1"/>
                  </a:lnTo>
                  <a:cubicBezTo>
                    <a:pt x="1065" y="517"/>
                    <a:pt x="791" y="1095"/>
                    <a:pt x="578" y="1672"/>
                  </a:cubicBezTo>
                  <a:cubicBezTo>
                    <a:pt x="335" y="2250"/>
                    <a:pt x="122" y="2827"/>
                    <a:pt x="1" y="346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970775" y="55777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8" y="0"/>
                  </a:moveTo>
                  <a:cubicBezTo>
                    <a:pt x="1064" y="517"/>
                    <a:pt x="791" y="1095"/>
                    <a:pt x="608" y="1703"/>
                  </a:cubicBezTo>
                  <a:cubicBezTo>
                    <a:pt x="335" y="2250"/>
                    <a:pt x="153" y="2858"/>
                    <a:pt x="1" y="3435"/>
                  </a:cubicBezTo>
                  <a:cubicBezTo>
                    <a:pt x="335" y="2918"/>
                    <a:pt x="578" y="2341"/>
                    <a:pt x="791" y="1763"/>
                  </a:cubicBezTo>
                  <a:cubicBezTo>
                    <a:pt x="1034" y="118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6639475" y="725400"/>
              <a:ext cx="312325" cy="257475"/>
            </a:xfrm>
            <a:custGeom>
              <a:rect b="b" l="l" r="r" t="t"/>
              <a:pathLst>
                <a:path extrusionOk="0" h="10299" w="12493">
                  <a:moveTo>
                    <a:pt x="2868" y="1"/>
                  </a:moveTo>
                  <a:cubicBezTo>
                    <a:pt x="2649" y="1"/>
                    <a:pt x="2433" y="139"/>
                    <a:pt x="2340" y="347"/>
                  </a:cubicBezTo>
                  <a:lnTo>
                    <a:pt x="122" y="5940"/>
                  </a:lnTo>
                  <a:cubicBezTo>
                    <a:pt x="0" y="6244"/>
                    <a:pt x="152" y="6548"/>
                    <a:pt x="426" y="6669"/>
                  </a:cubicBezTo>
                  <a:lnTo>
                    <a:pt x="9423" y="10256"/>
                  </a:lnTo>
                  <a:cubicBezTo>
                    <a:pt x="9488" y="10285"/>
                    <a:pt x="9556" y="10298"/>
                    <a:pt x="9625" y="10298"/>
                  </a:cubicBezTo>
                  <a:cubicBezTo>
                    <a:pt x="9843" y="10298"/>
                    <a:pt x="10060" y="10161"/>
                    <a:pt x="10152" y="9952"/>
                  </a:cubicBezTo>
                  <a:lnTo>
                    <a:pt x="12371" y="4359"/>
                  </a:lnTo>
                  <a:cubicBezTo>
                    <a:pt x="12493" y="4055"/>
                    <a:pt x="12341" y="3721"/>
                    <a:pt x="12067" y="3630"/>
                  </a:cubicBezTo>
                  <a:lnTo>
                    <a:pt x="3070" y="43"/>
                  </a:lnTo>
                  <a:cubicBezTo>
                    <a:pt x="3005" y="14"/>
                    <a:pt x="2936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6653900" y="735575"/>
              <a:ext cx="281950" cy="233325"/>
            </a:xfrm>
            <a:custGeom>
              <a:rect b="b" l="l" r="r" t="t"/>
              <a:pathLst>
                <a:path extrusionOk="0" h="9333" w="11278">
                  <a:moveTo>
                    <a:pt x="2512" y="86"/>
                  </a:moveTo>
                  <a:lnTo>
                    <a:pt x="2512" y="86"/>
                  </a:lnTo>
                  <a:cubicBezTo>
                    <a:pt x="2512" y="86"/>
                    <a:pt x="2505" y="88"/>
                    <a:pt x="2493" y="92"/>
                  </a:cubicBezTo>
                  <a:lnTo>
                    <a:pt x="2493" y="92"/>
                  </a:lnTo>
                  <a:lnTo>
                    <a:pt x="2493" y="92"/>
                  </a:lnTo>
                  <a:cubicBezTo>
                    <a:pt x="2506" y="88"/>
                    <a:pt x="2512" y="86"/>
                    <a:pt x="2512" y="86"/>
                  </a:cubicBezTo>
                  <a:close/>
                  <a:moveTo>
                    <a:pt x="2432" y="1"/>
                  </a:moveTo>
                  <a:lnTo>
                    <a:pt x="2311" y="31"/>
                  </a:lnTo>
                  <a:lnTo>
                    <a:pt x="2311" y="62"/>
                  </a:lnTo>
                  <a:lnTo>
                    <a:pt x="2280" y="122"/>
                  </a:lnTo>
                  <a:lnTo>
                    <a:pt x="2250" y="214"/>
                  </a:lnTo>
                  <a:lnTo>
                    <a:pt x="2159" y="396"/>
                  </a:lnTo>
                  <a:lnTo>
                    <a:pt x="2007" y="791"/>
                  </a:lnTo>
                  <a:cubicBezTo>
                    <a:pt x="1915" y="1034"/>
                    <a:pt x="1824" y="1278"/>
                    <a:pt x="1703" y="1551"/>
                  </a:cubicBezTo>
                  <a:cubicBezTo>
                    <a:pt x="1520" y="2037"/>
                    <a:pt x="1308" y="2524"/>
                    <a:pt x="1125" y="3010"/>
                  </a:cubicBezTo>
                  <a:cubicBezTo>
                    <a:pt x="730" y="3983"/>
                    <a:pt x="365" y="4895"/>
                    <a:pt x="31" y="5776"/>
                  </a:cubicBezTo>
                  <a:lnTo>
                    <a:pt x="1" y="5867"/>
                  </a:lnTo>
                  <a:lnTo>
                    <a:pt x="92" y="5898"/>
                  </a:lnTo>
                  <a:lnTo>
                    <a:pt x="6475" y="8390"/>
                  </a:lnTo>
                  <a:lnTo>
                    <a:pt x="8268" y="9089"/>
                  </a:lnTo>
                  <a:lnTo>
                    <a:pt x="8755" y="9272"/>
                  </a:lnTo>
                  <a:lnTo>
                    <a:pt x="8881" y="9322"/>
                  </a:lnTo>
                  <a:lnTo>
                    <a:pt x="8881" y="9322"/>
                  </a:lnTo>
                  <a:cubicBezTo>
                    <a:pt x="8879" y="9325"/>
                    <a:pt x="8878" y="9329"/>
                    <a:pt x="8876" y="9332"/>
                  </a:cubicBezTo>
                  <a:cubicBezTo>
                    <a:pt x="8876" y="9332"/>
                    <a:pt x="8879" y="9330"/>
                    <a:pt x="8884" y="9323"/>
                  </a:cubicBezTo>
                  <a:lnTo>
                    <a:pt x="8884" y="9323"/>
                  </a:lnTo>
                  <a:lnTo>
                    <a:pt x="8906" y="9332"/>
                  </a:lnTo>
                  <a:cubicBezTo>
                    <a:pt x="8899" y="9329"/>
                    <a:pt x="8892" y="9325"/>
                    <a:pt x="8885" y="9322"/>
                  </a:cubicBezTo>
                  <a:lnTo>
                    <a:pt x="8885" y="9322"/>
                  </a:lnTo>
                  <a:cubicBezTo>
                    <a:pt x="8896" y="9306"/>
                    <a:pt x="8916" y="9272"/>
                    <a:pt x="8937" y="9211"/>
                  </a:cubicBezTo>
                  <a:lnTo>
                    <a:pt x="8937" y="9211"/>
                  </a:lnTo>
                  <a:cubicBezTo>
                    <a:pt x="8909" y="9239"/>
                    <a:pt x="8907" y="9267"/>
                    <a:pt x="8882" y="9320"/>
                  </a:cubicBezTo>
                  <a:lnTo>
                    <a:pt x="8882" y="9320"/>
                  </a:lnTo>
                  <a:cubicBezTo>
                    <a:pt x="8829" y="9294"/>
                    <a:pt x="8777" y="9267"/>
                    <a:pt x="8724" y="9241"/>
                  </a:cubicBezTo>
                  <a:lnTo>
                    <a:pt x="8238" y="9028"/>
                  </a:lnTo>
                  <a:lnTo>
                    <a:pt x="6444" y="8269"/>
                  </a:lnTo>
                  <a:lnTo>
                    <a:pt x="221" y="5743"/>
                  </a:lnTo>
                  <a:lnTo>
                    <a:pt x="221" y="5743"/>
                  </a:lnTo>
                  <a:lnTo>
                    <a:pt x="1308" y="3071"/>
                  </a:lnTo>
                  <a:cubicBezTo>
                    <a:pt x="1520" y="2585"/>
                    <a:pt x="1703" y="2098"/>
                    <a:pt x="1885" y="1612"/>
                  </a:cubicBezTo>
                  <a:cubicBezTo>
                    <a:pt x="2007" y="1338"/>
                    <a:pt x="2098" y="1095"/>
                    <a:pt x="2189" y="852"/>
                  </a:cubicBezTo>
                  <a:lnTo>
                    <a:pt x="2341" y="457"/>
                  </a:lnTo>
                  <a:lnTo>
                    <a:pt x="2432" y="274"/>
                  </a:lnTo>
                  <a:lnTo>
                    <a:pt x="2457" y="199"/>
                  </a:lnTo>
                  <a:lnTo>
                    <a:pt x="2457" y="199"/>
                  </a:lnTo>
                  <a:lnTo>
                    <a:pt x="11062" y="3611"/>
                  </a:lnTo>
                  <a:lnTo>
                    <a:pt x="11062" y="3611"/>
                  </a:lnTo>
                  <a:cubicBezTo>
                    <a:pt x="10407" y="5307"/>
                    <a:pt x="9843" y="6735"/>
                    <a:pt x="9484" y="7721"/>
                  </a:cubicBezTo>
                  <a:lnTo>
                    <a:pt x="9028" y="8907"/>
                  </a:lnTo>
                  <a:lnTo>
                    <a:pt x="8937" y="9211"/>
                  </a:lnTo>
                  <a:lnTo>
                    <a:pt x="9058" y="8937"/>
                  </a:lnTo>
                  <a:lnTo>
                    <a:pt x="9545" y="7782"/>
                  </a:lnTo>
                  <a:cubicBezTo>
                    <a:pt x="9970" y="6779"/>
                    <a:pt x="10548" y="5320"/>
                    <a:pt x="11247" y="3588"/>
                  </a:cubicBezTo>
                  <a:lnTo>
                    <a:pt x="11277" y="3527"/>
                  </a:lnTo>
                  <a:lnTo>
                    <a:pt x="11217" y="349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730650" y="797900"/>
              <a:ext cx="150475" cy="60050"/>
            </a:xfrm>
            <a:custGeom>
              <a:rect b="b" l="l" r="r" t="t"/>
              <a:pathLst>
                <a:path extrusionOk="0" h="2402" w="6019">
                  <a:moveTo>
                    <a:pt x="1" y="0"/>
                  </a:move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402"/>
                  </a:cubicBezTo>
                  <a:cubicBezTo>
                    <a:pt x="5046" y="1885"/>
                    <a:pt x="4074" y="1459"/>
                    <a:pt x="3040" y="1095"/>
                  </a:cubicBezTo>
                  <a:cubicBezTo>
                    <a:pt x="2067" y="669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720775" y="823725"/>
              <a:ext cx="149725" cy="59300"/>
            </a:xfrm>
            <a:custGeom>
              <a:rect b="b" l="l" r="r" t="t"/>
              <a:pathLst>
                <a:path extrusionOk="0" h="2372" w="5989">
                  <a:moveTo>
                    <a:pt x="0" y="1"/>
                  </a:moveTo>
                  <a:lnTo>
                    <a:pt x="0" y="1"/>
                  </a:lnTo>
                  <a:cubicBezTo>
                    <a:pt x="973" y="487"/>
                    <a:pt x="1946" y="913"/>
                    <a:pt x="2949" y="1277"/>
                  </a:cubicBezTo>
                  <a:cubicBezTo>
                    <a:pt x="3952" y="1703"/>
                    <a:pt x="4955" y="2068"/>
                    <a:pt x="5988" y="2372"/>
                  </a:cubicBezTo>
                  <a:cubicBezTo>
                    <a:pt x="5046" y="1885"/>
                    <a:pt x="4043" y="1460"/>
                    <a:pt x="3040" y="1095"/>
                  </a:cubicBezTo>
                  <a:cubicBezTo>
                    <a:pt x="2067" y="670"/>
                    <a:pt x="1034" y="3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710900" y="848050"/>
              <a:ext cx="150475" cy="59300"/>
            </a:xfrm>
            <a:custGeom>
              <a:rect b="b" l="l" r="r" t="t"/>
              <a:pathLst>
                <a:path extrusionOk="0" h="2372" w="6019">
                  <a:moveTo>
                    <a:pt x="0" y="0"/>
                  </a:moveTo>
                  <a:lnTo>
                    <a:pt x="0" y="0"/>
                  </a:ln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371"/>
                  </a:cubicBezTo>
                  <a:cubicBezTo>
                    <a:pt x="5046" y="1885"/>
                    <a:pt x="4073" y="1459"/>
                    <a:pt x="3040" y="1095"/>
                  </a:cubicBezTo>
                  <a:cubicBezTo>
                    <a:pt x="2067" y="669"/>
                    <a:pt x="1034" y="3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6793725" y="603375"/>
              <a:ext cx="162650" cy="65375"/>
            </a:xfrm>
            <a:custGeom>
              <a:rect b="b" l="l" r="r" t="t"/>
              <a:pathLst>
                <a:path extrusionOk="0" h="2615" w="6506">
                  <a:moveTo>
                    <a:pt x="0" y="0"/>
                  </a:moveTo>
                  <a:lnTo>
                    <a:pt x="0" y="0"/>
                  </a:lnTo>
                  <a:cubicBezTo>
                    <a:pt x="1034" y="517"/>
                    <a:pt x="2128" y="1003"/>
                    <a:pt x="3222" y="1398"/>
                  </a:cubicBezTo>
                  <a:cubicBezTo>
                    <a:pt x="4286" y="1854"/>
                    <a:pt x="5380" y="2249"/>
                    <a:pt x="6505" y="2614"/>
                  </a:cubicBezTo>
                  <a:cubicBezTo>
                    <a:pt x="5472" y="2067"/>
                    <a:pt x="4377" y="1611"/>
                    <a:pt x="3283" y="1216"/>
                  </a:cubicBezTo>
                  <a:cubicBezTo>
                    <a:pt x="2219" y="760"/>
                    <a:pt x="1125" y="3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565000" y="618000"/>
              <a:ext cx="199100" cy="351650"/>
            </a:xfrm>
            <a:custGeom>
              <a:rect b="b" l="l" r="r" t="t"/>
              <a:pathLst>
                <a:path extrusionOk="0" h="14066" w="7964">
                  <a:moveTo>
                    <a:pt x="7538" y="0"/>
                  </a:moveTo>
                  <a:cubicBezTo>
                    <a:pt x="7455" y="0"/>
                    <a:pt x="7371" y="8"/>
                    <a:pt x="7295" y="23"/>
                  </a:cubicBezTo>
                  <a:cubicBezTo>
                    <a:pt x="6687" y="114"/>
                    <a:pt x="6110" y="418"/>
                    <a:pt x="5684" y="844"/>
                  </a:cubicBezTo>
                  <a:cubicBezTo>
                    <a:pt x="5046" y="1512"/>
                    <a:pt x="4590" y="2303"/>
                    <a:pt x="4286" y="3154"/>
                  </a:cubicBezTo>
                  <a:cubicBezTo>
                    <a:pt x="3921" y="4096"/>
                    <a:pt x="3496" y="5129"/>
                    <a:pt x="3070" y="6193"/>
                  </a:cubicBezTo>
                  <a:cubicBezTo>
                    <a:pt x="2189" y="8351"/>
                    <a:pt x="1398" y="10327"/>
                    <a:pt x="851" y="11756"/>
                  </a:cubicBezTo>
                  <a:cubicBezTo>
                    <a:pt x="578" y="12455"/>
                    <a:pt x="365" y="13002"/>
                    <a:pt x="213" y="13427"/>
                  </a:cubicBezTo>
                  <a:cubicBezTo>
                    <a:pt x="122" y="13640"/>
                    <a:pt x="61" y="13853"/>
                    <a:pt x="0" y="14066"/>
                  </a:cubicBezTo>
                  <a:cubicBezTo>
                    <a:pt x="122" y="13883"/>
                    <a:pt x="213" y="13671"/>
                    <a:pt x="304" y="13458"/>
                  </a:cubicBezTo>
                  <a:lnTo>
                    <a:pt x="1003" y="11816"/>
                  </a:lnTo>
                  <a:cubicBezTo>
                    <a:pt x="1581" y="10388"/>
                    <a:pt x="2371" y="8443"/>
                    <a:pt x="3253" y="6284"/>
                  </a:cubicBezTo>
                  <a:cubicBezTo>
                    <a:pt x="3678" y="5221"/>
                    <a:pt x="4073" y="4187"/>
                    <a:pt x="4468" y="3245"/>
                  </a:cubicBezTo>
                  <a:cubicBezTo>
                    <a:pt x="4742" y="2394"/>
                    <a:pt x="5198" y="1604"/>
                    <a:pt x="5775" y="965"/>
                  </a:cubicBezTo>
                  <a:cubicBezTo>
                    <a:pt x="6201" y="540"/>
                    <a:pt x="6718" y="236"/>
                    <a:pt x="7295" y="114"/>
                  </a:cubicBezTo>
                  <a:cubicBezTo>
                    <a:pt x="7446" y="93"/>
                    <a:pt x="7611" y="71"/>
                    <a:pt x="7771" y="71"/>
                  </a:cubicBezTo>
                  <a:cubicBezTo>
                    <a:pt x="7837" y="71"/>
                    <a:pt x="7902" y="75"/>
                    <a:pt x="7964" y="84"/>
                  </a:cubicBezTo>
                  <a:cubicBezTo>
                    <a:pt x="7903" y="53"/>
                    <a:pt x="7842" y="23"/>
                    <a:pt x="7782" y="23"/>
                  </a:cubicBezTo>
                  <a:cubicBezTo>
                    <a:pt x="7706" y="8"/>
                    <a:pt x="7622" y="0"/>
                    <a:pt x="7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554350" y="1017200"/>
              <a:ext cx="310825" cy="124200"/>
            </a:xfrm>
            <a:custGeom>
              <a:rect b="b" l="l" r="r" t="t"/>
              <a:pathLst>
                <a:path extrusionOk="0" h="4968" w="12433">
                  <a:moveTo>
                    <a:pt x="388" y="0"/>
                  </a:moveTo>
                  <a:cubicBezTo>
                    <a:pt x="259" y="0"/>
                    <a:pt x="130" y="22"/>
                    <a:pt x="1" y="43"/>
                  </a:cubicBezTo>
                  <a:cubicBezTo>
                    <a:pt x="183" y="73"/>
                    <a:pt x="365" y="73"/>
                    <a:pt x="548" y="73"/>
                  </a:cubicBezTo>
                  <a:cubicBezTo>
                    <a:pt x="700" y="73"/>
                    <a:pt x="913" y="104"/>
                    <a:pt x="1186" y="104"/>
                  </a:cubicBezTo>
                  <a:cubicBezTo>
                    <a:pt x="1429" y="134"/>
                    <a:pt x="1703" y="134"/>
                    <a:pt x="2007" y="195"/>
                  </a:cubicBezTo>
                  <a:cubicBezTo>
                    <a:pt x="2736" y="286"/>
                    <a:pt x="3435" y="408"/>
                    <a:pt x="4135" y="560"/>
                  </a:cubicBezTo>
                  <a:cubicBezTo>
                    <a:pt x="5016" y="773"/>
                    <a:pt x="5837" y="1046"/>
                    <a:pt x="6688" y="1380"/>
                  </a:cubicBezTo>
                  <a:cubicBezTo>
                    <a:pt x="7508" y="1684"/>
                    <a:pt x="8299" y="2080"/>
                    <a:pt x="9059" y="2505"/>
                  </a:cubicBezTo>
                  <a:cubicBezTo>
                    <a:pt x="9697" y="2870"/>
                    <a:pt x="10305" y="3265"/>
                    <a:pt x="10882" y="3721"/>
                  </a:cubicBezTo>
                  <a:cubicBezTo>
                    <a:pt x="11126" y="3903"/>
                    <a:pt x="11338" y="4086"/>
                    <a:pt x="11551" y="4238"/>
                  </a:cubicBezTo>
                  <a:cubicBezTo>
                    <a:pt x="11733" y="4390"/>
                    <a:pt x="11885" y="4511"/>
                    <a:pt x="12037" y="4633"/>
                  </a:cubicBezTo>
                  <a:cubicBezTo>
                    <a:pt x="12159" y="4754"/>
                    <a:pt x="12281" y="4876"/>
                    <a:pt x="12433" y="4967"/>
                  </a:cubicBezTo>
                  <a:cubicBezTo>
                    <a:pt x="12341" y="4846"/>
                    <a:pt x="12220" y="4694"/>
                    <a:pt x="12068" y="4572"/>
                  </a:cubicBezTo>
                  <a:cubicBezTo>
                    <a:pt x="11916" y="4420"/>
                    <a:pt x="11764" y="4298"/>
                    <a:pt x="11612" y="4146"/>
                  </a:cubicBezTo>
                  <a:cubicBezTo>
                    <a:pt x="11429" y="3994"/>
                    <a:pt x="11217" y="3812"/>
                    <a:pt x="10974" y="3599"/>
                  </a:cubicBezTo>
                  <a:cubicBezTo>
                    <a:pt x="10396" y="3143"/>
                    <a:pt x="9788" y="2748"/>
                    <a:pt x="9150" y="2353"/>
                  </a:cubicBezTo>
                  <a:cubicBezTo>
                    <a:pt x="8390" y="1897"/>
                    <a:pt x="7569" y="1502"/>
                    <a:pt x="6749" y="1168"/>
                  </a:cubicBezTo>
                  <a:cubicBezTo>
                    <a:pt x="5928" y="864"/>
                    <a:pt x="5046" y="590"/>
                    <a:pt x="4195" y="377"/>
                  </a:cubicBezTo>
                  <a:cubicBezTo>
                    <a:pt x="3466" y="225"/>
                    <a:pt x="2736" y="104"/>
                    <a:pt x="2007" y="43"/>
                  </a:cubicBezTo>
                  <a:cubicBezTo>
                    <a:pt x="1703" y="13"/>
                    <a:pt x="1429" y="13"/>
                    <a:pt x="1186" y="13"/>
                  </a:cubicBezTo>
                  <a:lnTo>
                    <a:pt x="548" y="13"/>
                  </a:lnTo>
                  <a:cubicBezTo>
                    <a:pt x="494" y="4"/>
                    <a:pt x="441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6787266" y="2352649"/>
            <a:ext cx="2785521" cy="2801726"/>
            <a:chOff x="6787266" y="2352649"/>
            <a:chExt cx="2785521" cy="2801726"/>
          </a:xfrm>
        </p:grpSpPr>
        <p:grpSp>
          <p:nvGrpSpPr>
            <p:cNvPr id="427" name="Google Shape;427;p40"/>
            <p:cNvGrpSpPr/>
            <p:nvPr/>
          </p:nvGrpSpPr>
          <p:grpSpPr>
            <a:xfrm>
              <a:off x="7124792" y="2947637"/>
              <a:ext cx="525061" cy="473194"/>
              <a:chOff x="7124792" y="2947637"/>
              <a:chExt cx="525061" cy="473194"/>
            </a:xfrm>
          </p:grpSpPr>
          <p:sp>
            <p:nvSpPr>
              <p:cNvPr id="428" name="Google Shape;428;p40"/>
              <p:cNvSpPr/>
              <p:nvPr/>
            </p:nvSpPr>
            <p:spPr>
              <a:xfrm flipH="1" rot="-1155282">
                <a:off x="7170298" y="3009427"/>
                <a:ext cx="434049" cy="349615"/>
              </a:xfrm>
              <a:custGeom>
                <a:rect b="b" l="l" r="r" t="t"/>
                <a:pathLst>
                  <a:path extrusionOk="0" h="20542" w="25503">
                    <a:moveTo>
                      <a:pt x="6710" y="0"/>
                    </a:moveTo>
                    <a:cubicBezTo>
                      <a:pt x="3866" y="0"/>
                      <a:pt x="1330" y="2436"/>
                      <a:pt x="669" y="5253"/>
                    </a:cubicBezTo>
                    <a:cubicBezTo>
                      <a:pt x="1" y="8232"/>
                      <a:pt x="1125" y="11362"/>
                      <a:pt x="2949" y="13794"/>
                    </a:cubicBezTo>
                    <a:cubicBezTo>
                      <a:pt x="4803" y="16226"/>
                      <a:pt x="7843" y="19357"/>
                      <a:pt x="12980" y="20542"/>
                    </a:cubicBezTo>
                    <a:cubicBezTo>
                      <a:pt x="16384" y="19752"/>
                      <a:pt x="20700" y="16256"/>
                      <a:pt x="22524" y="13825"/>
                    </a:cubicBezTo>
                    <a:cubicBezTo>
                      <a:pt x="24378" y="11393"/>
                      <a:pt x="25503" y="8232"/>
                      <a:pt x="24834" y="5253"/>
                    </a:cubicBezTo>
                    <a:cubicBezTo>
                      <a:pt x="24202" y="2465"/>
                      <a:pt x="21640" y="31"/>
                      <a:pt x="18793" y="31"/>
                    </a:cubicBezTo>
                    <a:cubicBezTo>
                      <a:pt x="18629" y="31"/>
                      <a:pt x="18464" y="39"/>
                      <a:pt x="18299" y="55"/>
                    </a:cubicBezTo>
                    <a:cubicBezTo>
                      <a:pt x="16505" y="207"/>
                      <a:pt x="14894" y="1332"/>
                      <a:pt x="13800" y="2761"/>
                    </a:cubicBezTo>
                    <a:cubicBezTo>
                      <a:pt x="13405" y="3216"/>
                      <a:pt x="13071" y="3733"/>
                      <a:pt x="12767" y="4280"/>
                    </a:cubicBezTo>
                    <a:cubicBezTo>
                      <a:pt x="12432" y="3733"/>
                      <a:pt x="12098" y="3216"/>
                      <a:pt x="11703" y="2761"/>
                    </a:cubicBezTo>
                    <a:cubicBezTo>
                      <a:pt x="10609" y="1332"/>
                      <a:pt x="8998" y="207"/>
                      <a:pt x="7204" y="25"/>
                    </a:cubicBezTo>
                    <a:cubicBezTo>
                      <a:pt x="7039" y="8"/>
                      <a:pt x="6874" y="0"/>
                      <a:pt x="6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 flipH="1" rot="-1155282">
                <a:off x="7220055" y="3107986"/>
                <a:ext cx="353343" cy="165549"/>
              </a:xfrm>
              <a:custGeom>
                <a:rect b="b" l="l" r="r" t="t"/>
                <a:pathLst>
                  <a:path extrusionOk="0" h="9727" w="20761">
                    <a:moveTo>
                      <a:pt x="12098" y="0"/>
                    </a:moveTo>
                    <a:lnTo>
                      <a:pt x="12007" y="182"/>
                    </a:lnTo>
                    <a:lnTo>
                      <a:pt x="9337" y="4772"/>
                    </a:lnTo>
                    <a:lnTo>
                      <a:pt x="9337" y="4772"/>
                    </a:lnTo>
                    <a:lnTo>
                      <a:pt x="2067" y="4803"/>
                    </a:lnTo>
                    <a:lnTo>
                      <a:pt x="0" y="4833"/>
                    </a:lnTo>
                    <a:lnTo>
                      <a:pt x="2067" y="4863"/>
                    </a:lnTo>
                    <a:lnTo>
                      <a:pt x="9393" y="4894"/>
                    </a:lnTo>
                    <a:lnTo>
                      <a:pt x="9423" y="4894"/>
                    </a:lnTo>
                    <a:lnTo>
                      <a:pt x="9453" y="4863"/>
                    </a:lnTo>
                    <a:lnTo>
                      <a:pt x="12079" y="429"/>
                    </a:lnTo>
                    <a:lnTo>
                      <a:pt x="12079" y="429"/>
                    </a:lnTo>
                    <a:cubicBezTo>
                      <a:pt x="12303" y="1097"/>
                      <a:pt x="12550" y="1807"/>
                      <a:pt x="12797" y="2492"/>
                    </a:cubicBezTo>
                    <a:lnTo>
                      <a:pt x="15229" y="9453"/>
                    </a:lnTo>
                    <a:lnTo>
                      <a:pt x="15233" y="9467"/>
                    </a:lnTo>
                    <a:lnTo>
                      <a:pt x="15233" y="9467"/>
                    </a:lnTo>
                    <a:cubicBezTo>
                      <a:pt x="15232" y="9472"/>
                      <a:pt x="15230" y="9478"/>
                      <a:pt x="15229" y="9483"/>
                    </a:cubicBezTo>
                    <a:lnTo>
                      <a:pt x="15239" y="9483"/>
                    </a:lnTo>
                    <a:lnTo>
                      <a:pt x="15320" y="9727"/>
                    </a:lnTo>
                    <a:lnTo>
                      <a:pt x="15374" y="9483"/>
                    </a:lnTo>
                    <a:lnTo>
                      <a:pt x="15381" y="9483"/>
                    </a:lnTo>
                    <a:lnTo>
                      <a:pt x="15376" y="9472"/>
                    </a:lnTo>
                    <a:lnTo>
                      <a:pt x="15381" y="9453"/>
                    </a:lnTo>
                    <a:cubicBezTo>
                      <a:pt x="15860" y="7747"/>
                      <a:pt x="16280" y="6188"/>
                      <a:pt x="16641" y="4863"/>
                    </a:cubicBezTo>
                    <a:lnTo>
                      <a:pt x="16641" y="4863"/>
                    </a:lnTo>
                    <a:lnTo>
                      <a:pt x="20761" y="4833"/>
                    </a:lnTo>
                    <a:lnTo>
                      <a:pt x="20730" y="4833"/>
                    </a:lnTo>
                    <a:lnTo>
                      <a:pt x="16657" y="4803"/>
                    </a:lnTo>
                    <a:lnTo>
                      <a:pt x="16657" y="4803"/>
                    </a:lnTo>
                    <a:cubicBezTo>
                      <a:pt x="16657" y="4803"/>
                      <a:pt x="16657" y="4803"/>
                      <a:pt x="16657" y="4803"/>
                    </a:cubicBez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596" y="4803"/>
                    </a:lnTo>
                    <a:lnTo>
                      <a:pt x="16536" y="4803"/>
                    </a:lnTo>
                    <a:lnTo>
                      <a:pt x="16536" y="4833"/>
                    </a:lnTo>
                    <a:cubicBezTo>
                      <a:pt x="16159" y="6136"/>
                      <a:pt x="15755" y="7605"/>
                      <a:pt x="15297" y="9240"/>
                    </a:cubicBezTo>
                    <a:lnTo>
                      <a:pt x="15297" y="9240"/>
                    </a:lnTo>
                    <a:lnTo>
                      <a:pt x="12979" y="2492"/>
                    </a:lnTo>
                    <a:cubicBezTo>
                      <a:pt x="12706" y="1733"/>
                      <a:pt x="12432" y="973"/>
                      <a:pt x="12189" y="213"/>
                    </a:cubicBezTo>
                    <a:lnTo>
                      <a:pt x="1209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40"/>
            <p:cNvGrpSpPr/>
            <p:nvPr/>
          </p:nvGrpSpPr>
          <p:grpSpPr>
            <a:xfrm>
              <a:off x="6787266" y="2352649"/>
              <a:ext cx="2785521" cy="2801726"/>
              <a:chOff x="6787266" y="2352649"/>
              <a:chExt cx="2785521" cy="2801726"/>
            </a:xfrm>
          </p:grpSpPr>
          <p:sp>
            <p:nvSpPr>
              <p:cNvPr id="431" name="Google Shape;431;p40"/>
              <p:cNvSpPr/>
              <p:nvPr/>
            </p:nvSpPr>
            <p:spPr>
              <a:xfrm>
                <a:off x="8394507" y="2422697"/>
                <a:ext cx="538053" cy="956025"/>
              </a:xfrm>
              <a:custGeom>
                <a:rect b="b" l="l" r="r" t="t"/>
                <a:pathLst>
                  <a:path extrusionOk="0" h="46933" w="26414">
                    <a:moveTo>
                      <a:pt x="13234" y="1"/>
                    </a:moveTo>
                    <a:cubicBezTo>
                      <a:pt x="6290" y="1"/>
                      <a:pt x="576" y="5530"/>
                      <a:pt x="334" y="12464"/>
                    </a:cubicBezTo>
                    <a:cubicBezTo>
                      <a:pt x="152" y="18786"/>
                      <a:pt x="0" y="25808"/>
                      <a:pt x="183" y="29182"/>
                    </a:cubicBezTo>
                    <a:cubicBezTo>
                      <a:pt x="608" y="36142"/>
                      <a:pt x="7629" y="36902"/>
                      <a:pt x="7629" y="36902"/>
                    </a:cubicBezTo>
                    <a:cubicBezTo>
                      <a:pt x="7629" y="36902"/>
                      <a:pt x="7842" y="44440"/>
                      <a:pt x="8025" y="46416"/>
                    </a:cubicBezTo>
                    <a:lnTo>
                      <a:pt x="24833" y="46933"/>
                    </a:lnTo>
                    <a:lnTo>
                      <a:pt x="26140" y="13406"/>
                    </a:lnTo>
                    <a:cubicBezTo>
                      <a:pt x="26414" y="6142"/>
                      <a:pt x="20639" y="93"/>
                      <a:pt x="13405" y="2"/>
                    </a:cubicBezTo>
                    <a:cubicBezTo>
                      <a:pt x="13348" y="1"/>
                      <a:pt x="13291" y="1"/>
                      <a:pt x="1323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0"/>
              <p:cNvSpPr/>
              <p:nvPr/>
            </p:nvSpPr>
            <p:spPr>
              <a:xfrm>
                <a:off x="8549287" y="3113055"/>
                <a:ext cx="182658" cy="98102"/>
              </a:xfrm>
              <a:custGeom>
                <a:rect b="b" l="l" r="r" t="t"/>
                <a:pathLst>
                  <a:path extrusionOk="0" h="4816" w="8967">
                    <a:moveTo>
                      <a:pt x="8967" y="0"/>
                    </a:moveTo>
                    <a:lnTo>
                      <a:pt x="8967" y="0"/>
                    </a:lnTo>
                    <a:cubicBezTo>
                      <a:pt x="6353" y="1854"/>
                      <a:pt x="3222" y="2918"/>
                      <a:pt x="0" y="3009"/>
                    </a:cubicBezTo>
                    <a:lnTo>
                      <a:pt x="91" y="4803"/>
                    </a:lnTo>
                    <a:cubicBezTo>
                      <a:pt x="293" y="4811"/>
                      <a:pt x="491" y="4816"/>
                      <a:pt x="685" y="4816"/>
                    </a:cubicBezTo>
                    <a:cubicBezTo>
                      <a:pt x="7189" y="4816"/>
                      <a:pt x="8967" y="0"/>
                      <a:pt x="896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0"/>
              <p:cNvSpPr/>
              <p:nvPr/>
            </p:nvSpPr>
            <p:spPr>
              <a:xfrm>
                <a:off x="8448361" y="2758883"/>
                <a:ext cx="40271" cy="39049"/>
              </a:xfrm>
              <a:custGeom>
                <a:rect b="b" l="l" r="r" t="t"/>
                <a:pathLst>
                  <a:path extrusionOk="0" h="1917" w="1977">
                    <a:moveTo>
                      <a:pt x="918" y="0"/>
                    </a:moveTo>
                    <a:cubicBezTo>
                      <a:pt x="398" y="0"/>
                      <a:pt x="1" y="415"/>
                      <a:pt x="1" y="944"/>
                    </a:cubicBezTo>
                    <a:cubicBezTo>
                      <a:pt x="1" y="1491"/>
                      <a:pt x="456" y="1917"/>
                      <a:pt x="1004" y="1917"/>
                    </a:cubicBezTo>
                    <a:cubicBezTo>
                      <a:pt x="1520" y="1917"/>
                      <a:pt x="1976" y="1491"/>
                      <a:pt x="1976" y="974"/>
                    </a:cubicBezTo>
                    <a:cubicBezTo>
                      <a:pt x="1946" y="427"/>
                      <a:pt x="1520" y="2"/>
                      <a:pt x="973" y="2"/>
                    </a:cubicBezTo>
                    <a:cubicBezTo>
                      <a:pt x="955" y="1"/>
                      <a:pt x="936" y="0"/>
                      <a:pt x="9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0"/>
              <p:cNvSpPr/>
              <p:nvPr/>
            </p:nvSpPr>
            <p:spPr>
              <a:xfrm>
                <a:off x="8434123" y="2725825"/>
                <a:ext cx="82376" cy="23548"/>
              </a:xfrm>
              <a:custGeom>
                <a:rect b="b" l="l" r="r" t="t"/>
                <a:pathLst>
                  <a:path extrusionOk="0" h="1156" w="4044">
                    <a:moveTo>
                      <a:pt x="2197" y="1"/>
                    </a:moveTo>
                    <a:cubicBezTo>
                      <a:pt x="2114" y="1"/>
                      <a:pt x="2030" y="5"/>
                      <a:pt x="1946" y="14"/>
                    </a:cubicBezTo>
                    <a:cubicBezTo>
                      <a:pt x="1399" y="14"/>
                      <a:pt x="852" y="227"/>
                      <a:pt x="426" y="561"/>
                    </a:cubicBezTo>
                    <a:cubicBezTo>
                      <a:pt x="122" y="834"/>
                      <a:pt x="0" y="1078"/>
                      <a:pt x="61" y="1138"/>
                    </a:cubicBezTo>
                    <a:cubicBezTo>
                      <a:pt x="73" y="1150"/>
                      <a:pt x="90" y="1155"/>
                      <a:pt x="112" y="1155"/>
                    </a:cubicBezTo>
                    <a:cubicBezTo>
                      <a:pt x="324" y="1155"/>
                      <a:pt x="1016" y="677"/>
                      <a:pt x="2007" y="622"/>
                    </a:cubicBezTo>
                    <a:cubicBezTo>
                      <a:pt x="2066" y="618"/>
                      <a:pt x="2125" y="617"/>
                      <a:pt x="2183" y="617"/>
                    </a:cubicBezTo>
                    <a:cubicBezTo>
                      <a:pt x="3026" y="617"/>
                      <a:pt x="3690" y="954"/>
                      <a:pt x="3911" y="954"/>
                    </a:cubicBezTo>
                    <a:cubicBezTo>
                      <a:pt x="3947" y="954"/>
                      <a:pt x="3971" y="945"/>
                      <a:pt x="3982" y="926"/>
                    </a:cubicBezTo>
                    <a:cubicBezTo>
                      <a:pt x="4043" y="865"/>
                      <a:pt x="3891" y="652"/>
                      <a:pt x="3557" y="409"/>
                    </a:cubicBezTo>
                    <a:cubicBezTo>
                      <a:pt x="3141" y="149"/>
                      <a:pt x="2682" y="1"/>
                      <a:pt x="21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0"/>
              <p:cNvSpPr/>
              <p:nvPr/>
            </p:nvSpPr>
            <p:spPr>
              <a:xfrm>
                <a:off x="8654531" y="2758252"/>
                <a:ext cx="40271" cy="39070"/>
              </a:xfrm>
              <a:custGeom>
                <a:rect b="b" l="l" r="r" t="t"/>
                <a:pathLst>
                  <a:path extrusionOk="0" h="1918" w="1977">
                    <a:moveTo>
                      <a:pt x="948" y="1"/>
                    </a:moveTo>
                    <a:cubicBezTo>
                      <a:pt x="426" y="1"/>
                      <a:pt x="0" y="416"/>
                      <a:pt x="0" y="945"/>
                    </a:cubicBezTo>
                    <a:cubicBezTo>
                      <a:pt x="31" y="1492"/>
                      <a:pt x="456" y="1917"/>
                      <a:pt x="1003" y="1917"/>
                    </a:cubicBezTo>
                    <a:cubicBezTo>
                      <a:pt x="1551" y="1917"/>
                      <a:pt x="1976" y="1492"/>
                      <a:pt x="1976" y="945"/>
                    </a:cubicBezTo>
                    <a:cubicBezTo>
                      <a:pt x="1976" y="428"/>
                      <a:pt x="1520" y="2"/>
                      <a:pt x="1003" y="2"/>
                    </a:cubicBezTo>
                    <a:cubicBezTo>
                      <a:pt x="985" y="1"/>
                      <a:pt x="967" y="1"/>
                      <a:pt x="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8648950" y="2719816"/>
                <a:ext cx="81745" cy="23364"/>
              </a:xfrm>
              <a:custGeom>
                <a:rect b="b" l="l" r="r" t="t"/>
                <a:pathLst>
                  <a:path extrusionOk="0" h="1147" w="4013">
                    <a:moveTo>
                      <a:pt x="2109" y="0"/>
                    </a:moveTo>
                    <a:cubicBezTo>
                      <a:pt x="2054" y="0"/>
                      <a:pt x="2000" y="2"/>
                      <a:pt x="1946" y="5"/>
                    </a:cubicBezTo>
                    <a:cubicBezTo>
                      <a:pt x="1369" y="5"/>
                      <a:pt x="852" y="218"/>
                      <a:pt x="426" y="552"/>
                    </a:cubicBezTo>
                    <a:cubicBezTo>
                      <a:pt x="92" y="826"/>
                      <a:pt x="1" y="1069"/>
                      <a:pt x="62" y="1129"/>
                    </a:cubicBezTo>
                    <a:cubicBezTo>
                      <a:pt x="73" y="1141"/>
                      <a:pt x="90" y="1146"/>
                      <a:pt x="112" y="1146"/>
                    </a:cubicBezTo>
                    <a:cubicBezTo>
                      <a:pt x="324" y="1146"/>
                      <a:pt x="1013" y="668"/>
                      <a:pt x="1976" y="613"/>
                    </a:cubicBezTo>
                    <a:cubicBezTo>
                      <a:pt x="2036" y="609"/>
                      <a:pt x="2095" y="608"/>
                      <a:pt x="2153" y="608"/>
                    </a:cubicBezTo>
                    <a:cubicBezTo>
                      <a:pt x="2999" y="608"/>
                      <a:pt x="3684" y="945"/>
                      <a:pt x="3910" y="945"/>
                    </a:cubicBezTo>
                    <a:cubicBezTo>
                      <a:pt x="3946" y="945"/>
                      <a:pt x="3971" y="936"/>
                      <a:pt x="3983" y="917"/>
                    </a:cubicBezTo>
                    <a:cubicBezTo>
                      <a:pt x="4013" y="856"/>
                      <a:pt x="3891" y="643"/>
                      <a:pt x="3527" y="400"/>
                    </a:cubicBezTo>
                    <a:cubicBezTo>
                      <a:pt x="3088" y="126"/>
                      <a:pt x="2601" y="0"/>
                      <a:pt x="2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0"/>
              <p:cNvSpPr/>
              <p:nvPr/>
            </p:nvSpPr>
            <p:spPr>
              <a:xfrm>
                <a:off x="8521423" y="2726089"/>
                <a:ext cx="60703" cy="183554"/>
              </a:xfrm>
              <a:custGeom>
                <a:rect b="b" l="l" r="r" t="t"/>
                <a:pathLst>
                  <a:path extrusionOk="0" h="9011" w="2980">
                    <a:moveTo>
                      <a:pt x="2855" y="1"/>
                    </a:moveTo>
                    <a:cubicBezTo>
                      <a:pt x="2725" y="1"/>
                      <a:pt x="1848" y="2391"/>
                      <a:pt x="882" y="5381"/>
                    </a:cubicBezTo>
                    <a:cubicBezTo>
                      <a:pt x="639" y="6110"/>
                      <a:pt x="395" y="6840"/>
                      <a:pt x="213" y="7509"/>
                    </a:cubicBezTo>
                    <a:cubicBezTo>
                      <a:pt x="31" y="7843"/>
                      <a:pt x="0" y="8238"/>
                      <a:pt x="122" y="8603"/>
                    </a:cubicBezTo>
                    <a:cubicBezTo>
                      <a:pt x="183" y="8785"/>
                      <a:pt x="365" y="8907"/>
                      <a:pt x="578" y="8967"/>
                    </a:cubicBezTo>
                    <a:cubicBezTo>
                      <a:pt x="685" y="8989"/>
                      <a:pt x="793" y="9010"/>
                      <a:pt x="900" y="9010"/>
                    </a:cubicBezTo>
                    <a:cubicBezTo>
                      <a:pt x="945" y="9010"/>
                      <a:pt x="989" y="9007"/>
                      <a:pt x="1034" y="8998"/>
                    </a:cubicBezTo>
                    <a:cubicBezTo>
                      <a:pt x="1327" y="9006"/>
                      <a:pt x="1590" y="9010"/>
                      <a:pt x="1817" y="9010"/>
                    </a:cubicBezTo>
                    <a:cubicBezTo>
                      <a:pt x="2438" y="9010"/>
                      <a:pt x="2797" y="8982"/>
                      <a:pt x="2797" y="8937"/>
                    </a:cubicBezTo>
                    <a:cubicBezTo>
                      <a:pt x="2797" y="8876"/>
                      <a:pt x="2128" y="8816"/>
                      <a:pt x="1034" y="8724"/>
                    </a:cubicBezTo>
                    <a:cubicBezTo>
                      <a:pt x="760" y="8724"/>
                      <a:pt x="517" y="8664"/>
                      <a:pt x="456" y="8481"/>
                    </a:cubicBezTo>
                    <a:cubicBezTo>
                      <a:pt x="426" y="8177"/>
                      <a:pt x="487" y="7904"/>
                      <a:pt x="608" y="7660"/>
                    </a:cubicBezTo>
                    <a:cubicBezTo>
                      <a:pt x="821" y="6992"/>
                      <a:pt x="1064" y="6262"/>
                      <a:pt x="1307" y="5533"/>
                    </a:cubicBezTo>
                    <a:cubicBezTo>
                      <a:pt x="2280" y="2524"/>
                      <a:pt x="2979" y="31"/>
                      <a:pt x="2857" y="1"/>
                    </a:cubicBezTo>
                    <a:cubicBezTo>
                      <a:pt x="2857" y="1"/>
                      <a:pt x="2856" y="1"/>
                      <a:pt x="28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0"/>
              <p:cNvSpPr/>
              <p:nvPr/>
            </p:nvSpPr>
            <p:spPr>
              <a:xfrm>
                <a:off x="8576520" y="2920448"/>
                <a:ext cx="71214" cy="65082"/>
              </a:xfrm>
              <a:custGeom>
                <a:rect b="b" l="l" r="r" t="t"/>
                <a:pathLst>
                  <a:path extrusionOk="0" h="3195" w="3496">
                    <a:moveTo>
                      <a:pt x="3296" y="1"/>
                    </a:moveTo>
                    <a:cubicBezTo>
                      <a:pt x="3292" y="1"/>
                      <a:pt x="3287" y="2"/>
                      <a:pt x="3283" y="3"/>
                    </a:cubicBezTo>
                    <a:cubicBezTo>
                      <a:pt x="3101" y="3"/>
                      <a:pt x="3162" y="1128"/>
                      <a:pt x="2219" y="2040"/>
                    </a:cubicBezTo>
                    <a:cubicBezTo>
                      <a:pt x="1247" y="2921"/>
                      <a:pt x="0" y="2830"/>
                      <a:pt x="0" y="2982"/>
                    </a:cubicBezTo>
                    <a:cubicBezTo>
                      <a:pt x="0" y="3073"/>
                      <a:pt x="304" y="3195"/>
                      <a:pt x="821" y="3195"/>
                    </a:cubicBezTo>
                    <a:cubicBezTo>
                      <a:pt x="1490" y="3164"/>
                      <a:pt x="2159" y="2891"/>
                      <a:pt x="2645" y="2465"/>
                    </a:cubicBezTo>
                    <a:cubicBezTo>
                      <a:pt x="3131" y="2009"/>
                      <a:pt x="3435" y="1401"/>
                      <a:pt x="3496" y="763"/>
                    </a:cubicBezTo>
                    <a:cubicBezTo>
                      <a:pt x="3496" y="299"/>
                      <a:pt x="3385" y="1"/>
                      <a:pt x="32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8639051" y="2639298"/>
                <a:ext cx="102176" cy="26909"/>
              </a:xfrm>
              <a:custGeom>
                <a:rect b="b" l="l" r="r" t="t"/>
                <a:pathLst>
                  <a:path extrusionOk="0" h="1321" w="5016">
                    <a:moveTo>
                      <a:pt x="2277" y="1"/>
                    </a:moveTo>
                    <a:cubicBezTo>
                      <a:pt x="1732" y="1"/>
                      <a:pt x="1187" y="103"/>
                      <a:pt x="669" y="310"/>
                    </a:cubicBezTo>
                    <a:cubicBezTo>
                      <a:pt x="244" y="523"/>
                      <a:pt x="0" y="766"/>
                      <a:pt x="61" y="918"/>
                    </a:cubicBezTo>
                    <a:cubicBezTo>
                      <a:pt x="122" y="1055"/>
                      <a:pt x="418" y="1078"/>
                      <a:pt x="855" y="1078"/>
                    </a:cubicBezTo>
                    <a:cubicBezTo>
                      <a:pt x="1074" y="1078"/>
                      <a:pt x="1327" y="1072"/>
                      <a:pt x="1604" y="1072"/>
                    </a:cubicBezTo>
                    <a:cubicBezTo>
                      <a:pt x="1881" y="1072"/>
                      <a:pt x="2181" y="1078"/>
                      <a:pt x="2493" y="1101"/>
                    </a:cubicBezTo>
                    <a:cubicBezTo>
                      <a:pt x="3395" y="1165"/>
                      <a:pt x="4160" y="1320"/>
                      <a:pt x="4596" y="1320"/>
                    </a:cubicBezTo>
                    <a:cubicBezTo>
                      <a:pt x="4777" y="1320"/>
                      <a:pt x="4901" y="1294"/>
                      <a:pt x="4955" y="1222"/>
                    </a:cubicBezTo>
                    <a:cubicBezTo>
                      <a:pt x="5016" y="1070"/>
                      <a:pt x="4833" y="827"/>
                      <a:pt x="4408" y="554"/>
                    </a:cubicBezTo>
                    <a:cubicBezTo>
                      <a:pt x="3745" y="187"/>
                      <a:pt x="3011" y="1"/>
                      <a:pt x="22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8439073" y="2661093"/>
                <a:ext cx="76795" cy="26175"/>
              </a:xfrm>
              <a:custGeom>
                <a:rect b="b" l="l" r="r" t="t"/>
                <a:pathLst>
                  <a:path extrusionOk="0" h="1285" w="3770">
                    <a:moveTo>
                      <a:pt x="2002" y="0"/>
                    </a:moveTo>
                    <a:cubicBezTo>
                      <a:pt x="1425" y="0"/>
                      <a:pt x="847" y="186"/>
                      <a:pt x="365" y="547"/>
                    </a:cubicBezTo>
                    <a:cubicBezTo>
                      <a:pt x="92" y="821"/>
                      <a:pt x="1" y="1095"/>
                      <a:pt x="61" y="1186"/>
                    </a:cubicBezTo>
                    <a:cubicBezTo>
                      <a:pt x="125" y="1258"/>
                      <a:pt x="234" y="1285"/>
                      <a:pt x="380" y="1285"/>
                    </a:cubicBezTo>
                    <a:cubicBezTo>
                      <a:pt x="722" y="1285"/>
                      <a:pt x="1266" y="1137"/>
                      <a:pt x="1885" y="1095"/>
                    </a:cubicBezTo>
                    <a:cubicBezTo>
                      <a:pt x="2068" y="1082"/>
                      <a:pt x="2245" y="1078"/>
                      <a:pt x="2413" y="1078"/>
                    </a:cubicBezTo>
                    <a:cubicBezTo>
                      <a:pt x="2618" y="1078"/>
                      <a:pt x="2808" y="1084"/>
                      <a:pt x="2976" y="1084"/>
                    </a:cubicBezTo>
                    <a:cubicBezTo>
                      <a:pt x="3336" y="1084"/>
                      <a:pt x="3596" y="1060"/>
                      <a:pt x="3679" y="912"/>
                    </a:cubicBezTo>
                    <a:cubicBezTo>
                      <a:pt x="3770" y="791"/>
                      <a:pt x="3618" y="547"/>
                      <a:pt x="3283" y="335"/>
                    </a:cubicBezTo>
                    <a:cubicBezTo>
                      <a:pt x="2887" y="110"/>
                      <a:pt x="2445" y="0"/>
                      <a:pt x="20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0"/>
              <p:cNvSpPr/>
              <p:nvPr/>
            </p:nvSpPr>
            <p:spPr>
              <a:xfrm>
                <a:off x="8765968" y="2458852"/>
                <a:ext cx="191335" cy="404263"/>
              </a:xfrm>
              <a:custGeom>
                <a:rect b="b" l="l" r="r" t="t"/>
                <a:pathLst>
                  <a:path extrusionOk="0" h="19846" w="9393">
                    <a:moveTo>
                      <a:pt x="4635" y="1"/>
                    </a:moveTo>
                    <a:cubicBezTo>
                      <a:pt x="4310" y="1"/>
                      <a:pt x="3989" y="70"/>
                      <a:pt x="3678" y="233"/>
                    </a:cubicBezTo>
                    <a:cubicBezTo>
                      <a:pt x="2554" y="811"/>
                      <a:pt x="1125" y="3090"/>
                      <a:pt x="274" y="4063"/>
                    </a:cubicBezTo>
                    <a:lnTo>
                      <a:pt x="1" y="4458"/>
                    </a:lnTo>
                    <a:lnTo>
                      <a:pt x="31" y="4458"/>
                    </a:lnTo>
                    <a:cubicBezTo>
                      <a:pt x="1186" y="5279"/>
                      <a:pt x="1976" y="6525"/>
                      <a:pt x="2219" y="7923"/>
                    </a:cubicBezTo>
                    <a:cubicBezTo>
                      <a:pt x="2219" y="7954"/>
                      <a:pt x="2219" y="8014"/>
                      <a:pt x="2250" y="8045"/>
                    </a:cubicBezTo>
                    <a:cubicBezTo>
                      <a:pt x="2645" y="10020"/>
                      <a:pt x="2675" y="12057"/>
                      <a:pt x="3071" y="14033"/>
                    </a:cubicBezTo>
                    <a:cubicBezTo>
                      <a:pt x="3435" y="15978"/>
                      <a:pt x="4226" y="17984"/>
                      <a:pt x="5745" y="19261"/>
                    </a:cubicBezTo>
                    <a:cubicBezTo>
                      <a:pt x="6132" y="19592"/>
                      <a:pt x="6685" y="19845"/>
                      <a:pt x="7163" y="19845"/>
                    </a:cubicBezTo>
                    <a:cubicBezTo>
                      <a:pt x="7474" y="19845"/>
                      <a:pt x="7754" y="19737"/>
                      <a:pt x="7934" y="19473"/>
                    </a:cubicBezTo>
                    <a:cubicBezTo>
                      <a:pt x="8086" y="19170"/>
                      <a:pt x="8147" y="18866"/>
                      <a:pt x="8147" y="18531"/>
                    </a:cubicBezTo>
                    <a:cubicBezTo>
                      <a:pt x="8299" y="13729"/>
                      <a:pt x="9393" y="9413"/>
                      <a:pt x="9150" y="4397"/>
                    </a:cubicBezTo>
                    <a:cubicBezTo>
                      <a:pt x="9089" y="3029"/>
                      <a:pt x="8359" y="1783"/>
                      <a:pt x="7235" y="1023"/>
                    </a:cubicBezTo>
                    <a:cubicBezTo>
                      <a:pt x="6434" y="512"/>
                      <a:pt x="5520" y="1"/>
                      <a:pt x="4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0"/>
              <p:cNvSpPr/>
              <p:nvPr/>
            </p:nvSpPr>
            <p:spPr>
              <a:xfrm>
                <a:off x="8882354" y="2758394"/>
                <a:ext cx="98530" cy="148457"/>
              </a:xfrm>
              <a:custGeom>
                <a:rect b="b" l="l" r="r" t="t"/>
                <a:pathLst>
                  <a:path extrusionOk="0" h="7288" w="4837">
                    <a:moveTo>
                      <a:pt x="1751" y="1"/>
                    </a:moveTo>
                    <a:cubicBezTo>
                      <a:pt x="833" y="1"/>
                      <a:pt x="50" y="275"/>
                      <a:pt x="1" y="299"/>
                    </a:cubicBezTo>
                    <a:cubicBezTo>
                      <a:pt x="1" y="299"/>
                      <a:pt x="31" y="6986"/>
                      <a:pt x="62" y="7138"/>
                    </a:cubicBezTo>
                    <a:cubicBezTo>
                      <a:pt x="62" y="7176"/>
                      <a:pt x="514" y="7287"/>
                      <a:pt x="1138" y="7287"/>
                    </a:cubicBezTo>
                    <a:cubicBezTo>
                      <a:pt x="2548" y="7287"/>
                      <a:pt x="4836" y="6717"/>
                      <a:pt x="4773" y="3430"/>
                    </a:cubicBezTo>
                    <a:cubicBezTo>
                      <a:pt x="4737" y="591"/>
                      <a:pt x="3098" y="1"/>
                      <a:pt x="175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8912071" y="2789253"/>
                <a:ext cx="43368" cy="85085"/>
              </a:xfrm>
              <a:custGeom>
                <a:rect b="b" l="l" r="r" t="t"/>
                <a:pathLst>
                  <a:path extrusionOk="0" h="4177" w="2129">
                    <a:moveTo>
                      <a:pt x="943" y="0"/>
                    </a:moveTo>
                    <a:cubicBezTo>
                      <a:pt x="761" y="0"/>
                      <a:pt x="609" y="31"/>
                      <a:pt x="487" y="152"/>
                    </a:cubicBezTo>
                    <a:cubicBezTo>
                      <a:pt x="366" y="213"/>
                      <a:pt x="305" y="335"/>
                      <a:pt x="305" y="456"/>
                    </a:cubicBezTo>
                    <a:cubicBezTo>
                      <a:pt x="244" y="638"/>
                      <a:pt x="335" y="730"/>
                      <a:pt x="366" y="730"/>
                    </a:cubicBezTo>
                    <a:cubicBezTo>
                      <a:pt x="396" y="699"/>
                      <a:pt x="335" y="608"/>
                      <a:pt x="426" y="486"/>
                    </a:cubicBezTo>
                    <a:cubicBezTo>
                      <a:pt x="477" y="336"/>
                      <a:pt x="629" y="228"/>
                      <a:pt x="801" y="228"/>
                    </a:cubicBezTo>
                    <a:cubicBezTo>
                      <a:pt x="837" y="228"/>
                      <a:pt x="875" y="233"/>
                      <a:pt x="913" y="243"/>
                    </a:cubicBezTo>
                    <a:cubicBezTo>
                      <a:pt x="1217" y="335"/>
                      <a:pt x="1430" y="578"/>
                      <a:pt x="1521" y="882"/>
                    </a:cubicBezTo>
                    <a:cubicBezTo>
                      <a:pt x="1703" y="1246"/>
                      <a:pt x="1794" y="1642"/>
                      <a:pt x="1794" y="2067"/>
                    </a:cubicBezTo>
                    <a:cubicBezTo>
                      <a:pt x="1764" y="2918"/>
                      <a:pt x="1369" y="3739"/>
                      <a:pt x="852" y="3921"/>
                    </a:cubicBezTo>
                    <a:cubicBezTo>
                      <a:pt x="761" y="3952"/>
                      <a:pt x="654" y="3967"/>
                      <a:pt x="548" y="3967"/>
                    </a:cubicBezTo>
                    <a:cubicBezTo>
                      <a:pt x="442" y="3967"/>
                      <a:pt x="335" y="3952"/>
                      <a:pt x="244" y="3921"/>
                    </a:cubicBezTo>
                    <a:cubicBezTo>
                      <a:pt x="92" y="3860"/>
                      <a:pt x="31" y="3800"/>
                      <a:pt x="31" y="3800"/>
                    </a:cubicBezTo>
                    <a:cubicBezTo>
                      <a:pt x="1" y="3800"/>
                      <a:pt x="31" y="3921"/>
                      <a:pt x="183" y="4012"/>
                    </a:cubicBezTo>
                    <a:cubicBezTo>
                      <a:pt x="328" y="4116"/>
                      <a:pt x="501" y="4177"/>
                      <a:pt x="682" y="4177"/>
                    </a:cubicBezTo>
                    <a:cubicBezTo>
                      <a:pt x="768" y="4177"/>
                      <a:pt x="856" y="4163"/>
                      <a:pt x="943" y="4134"/>
                    </a:cubicBezTo>
                    <a:cubicBezTo>
                      <a:pt x="1612" y="3921"/>
                      <a:pt x="2129" y="3040"/>
                      <a:pt x="2129" y="2067"/>
                    </a:cubicBezTo>
                    <a:cubicBezTo>
                      <a:pt x="2129" y="1611"/>
                      <a:pt x="2007" y="1155"/>
                      <a:pt x="1825" y="730"/>
                    </a:cubicBezTo>
                    <a:cubicBezTo>
                      <a:pt x="1673" y="365"/>
                      <a:pt x="1338" y="91"/>
                      <a:pt x="94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40"/>
              <p:cNvSpPr/>
              <p:nvPr/>
            </p:nvSpPr>
            <p:spPr>
              <a:xfrm>
                <a:off x="8289629" y="2352649"/>
                <a:ext cx="594030" cy="243971"/>
              </a:xfrm>
              <a:custGeom>
                <a:rect b="b" l="l" r="r" t="t"/>
                <a:pathLst>
                  <a:path extrusionOk="0" h="11977" w="29162">
                    <a:moveTo>
                      <a:pt x="5441" y="1"/>
                    </a:moveTo>
                    <a:cubicBezTo>
                      <a:pt x="4464" y="1"/>
                      <a:pt x="3445" y="430"/>
                      <a:pt x="2961" y="1313"/>
                    </a:cubicBezTo>
                    <a:cubicBezTo>
                      <a:pt x="2566" y="2079"/>
                      <a:pt x="2772" y="3104"/>
                      <a:pt x="3401" y="3609"/>
                    </a:cubicBezTo>
                    <a:lnTo>
                      <a:pt x="3401" y="3609"/>
                    </a:lnTo>
                    <a:cubicBezTo>
                      <a:pt x="3168" y="3529"/>
                      <a:pt x="2923" y="3491"/>
                      <a:pt x="2677" y="3491"/>
                    </a:cubicBezTo>
                    <a:cubicBezTo>
                      <a:pt x="1634" y="3491"/>
                      <a:pt x="565" y="4173"/>
                      <a:pt x="286" y="5204"/>
                    </a:cubicBezTo>
                    <a:cubicBezTo>
                      <a:pt x="0" y="6346"/>
                      <a:pt x="795" y="7581"/>
                      <a:pt x="1868" y="7976"/>
                    </a:cubicBezTo>
                    <a:lnTo>
                      <a:pt x="1868" y="7976"/>
                    </a:lnTo>
                    <a:cubicBezTo>
                      <a:pt x="1437" y="8162"/>
                      <a:pt x="1063" y="8609"/>
                      <a:pt x="1046" y="9095"/>
                    </a:cubicBezTo>
                    <a:cubicBezTo>
                      <a:pt x="1046" y="9946"/>
                      <a:pt x="1745" y="10645"/>
                      <a:pt x="2474" y="11070"/>
                    </a:cubicBezTo>
                    <a:cubicBezTo>
                      <a:pt x="3618" y="11724"/>
                      <a:pt x="4903" y="11976"/>
                      <a:pt x="6206" y="11976"/>
                    </a:cubicBezTo>
                    <a:cubicBezTo>
                      <a:pt x="7084" y="11976"/>
                      <a:pt x="7970" y="11862"/>
                      <a:pt x="8827" y="11678"/>
                    </a:cubicBezTo>
                    <a:cubicBezTo>
                      <a:pt x="10955" y="11192"/>
                      <a:pt x="12961" y="10341"/>
                      <a:pt x="15058" y="9824"/>
                    </a:cubicBezTo>
                    <a:cubicBezTo>
                      <a:pt x="16520" y="9464"/>
                      <a:pt x="18692" y="8882"/>
                      <a:pt x="20532" y="8882"/>
                    </a:cubicBezTo>
                    <a:cubicBezTo>
                      <a:pt x="21331" y="8882"/>
                      <a:pt x="22068" y="8992"/>
                      <a:pt x="22657" y="9277"/>
                    </a:cubicBezTo>
                    <a:cubicBezTo>
                      <a:pt x="24010" y="9925"/>
                      <a:pt x="24814" y="11619"/>
                      <a:pt x="25651" y="11619"/>
                    </a:cubicBezTo>
                    <a:cubicBezTo>
                      <a:pt x="25717" y="11619"/>
                      <a:pt x="25782" y="11609"/>
                      <a:pt x="25849" y="11587"/>
                    </a:cubicBezTo>
                    <a:cubicBezTo>
                      <a:pt x="26700" y="11253"/>
                      <a:pt x="27338" y="10523"/>
                      <a:pt x="27581" y="9611"/>
                    </a:cubicBezTo>
                    <a:cubicBezTo>
                      <a:pt x="27794" y="8730"/>
                      <a:pt x="27855" y="7818"/>
                      <a:pt x="27764" y="6906"/>
                    </a:cubicBezTo>
                    <a:lnTo>
                      <a:pt x="27794" y="6906"/>
                    </a:lnTo>
                    <a:cubicBezTo>
                      <a:pt x="29162" y="5143"/>
                      <a:pt x="26274" y="2073"/>
                      <a:pt x="23994" y="1070"/>
                    </a:cubicBezTo>
                    <a:cubicBezTo>
                      <a:pt x="23209" y="735"/>
                      <a:pt x="22316" y="609"/>
                      <a:pt x="21385" y="609"/>
                    </a:cubicBezTo>
                    <a:cubicBezTo>
                      <a:pt x="19610" y="609"/>
                      <a:pt x="17696" y="1066"/>
                      <a:pt x="16122" y="1404"/>
                    </a:cubicBezTo>
                    <a:cubicBezTo>
                      <a:pt x="14876" y="1679"/>
                      <a:pt x="13609" y="2075"/>
                      <a:pt x="12356" y="2075"/>
                    </a:cubicBezTo>
                    <a:cubicBezTo>
                      <a:pt x="12081" y="2075"/>
                      <a:pt x="11806" y="2056"/>
                      <a:pt x="11532" y="2012"/>
                    </a:cubicBezTo>
                    <a:cubicBezTo>
                      <a:pt x="10499" y="1800"/>
                      <a:pt x="9526" y="1435"/>
                      <a:pt x="8584" y="918"/>
                    </a:cubicBezTo>
                    <a:cubicBezTo>
                      <a:pt x="7672" y="432"/>
                      <a:pt x="6669" y="97"/>
                      <a:pt x="5635" y="6"/>
                    </a:cubicBezTo>
                    <a:cubicBezTo>
                      <a:pt x="5571" y="2"/>
                      <a:pt x="5506" y="1"/>
                      <a:pt x="54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0"/>
              <p:cNvSpPr/>
              <p:nvPr/>
            </p:nvSpPr>
            <p:spPr>
              <a:xfrm>
                <a:off x="8353016" y="2419886"/>
                <a:ext cx="447671" cy="100078"/>
              </a:xfrm>
              <a:custGeom>
                <a:rect b="b" l="l" r="r" t="t"/>
                <a:pathLst>
                  <a:path extrusionOk="0" h="4913" w="21977">
                    <a:moveTo>
                      <a:pt x="16177" y="0"/>
                    </a:moveTo>
                    <a:cubicBezTo>
                      <a:pt x="15900" y="0"/>
                      <a:pt x="15623" y="17"/>
                      <a:pt x="15350" y="49"/>
                    </a:cubicBezTo>
                    <a:cubicBezTo>
                      <a:pt x="13648" y="262"/>
                      <a:pt x="11946" y="1052"/>
                      <a:pt x="10274" y="2024"/>
                    </a:cubicBezTo>
                    <a:cubicBezTo>
                      <a:pt x="8603" y="2997"/>
                      <a:pt x="7022" y="3939"/>
                      <a:pt x="5441" y="4395"/>
                    </a:cubicBezTo>
                    <a:cubicBezTo>
                      <a:pt x="4682" y="4608"/>
                      <a:pt x="3891" y="4730"/>
                      <a:pt x="3131" y="4730"/>
                    </a:cubicBezTo>
                    <a:cubicBezTo>
                      <a:pt x="2432" y="4730"/>
                      <a:pt x="1764" y="4547"/>
                      <a:pt x="1186" y="4213"/>
                    </a:cubicBezTo>
                    <a:cubicBezTo>
                      <a:pt x="700" y="3909"/>
                      <a:pt x="365" y="3453"/>
                      <a:pt x="244" y="2906"/>
                    </a:cubicBezTo>
                    <a:cubicBezTo>
                      <a:pt x="122" y="2480"/>
                      <a:pt x="153" y="2055"/>
                      <a:pt x="335" y="1660"/>
                    </a:cubicBezTo>
                    <a:cubicBezTo>
                      <a:pt x="426" y="1417"/>
                      <a:pt x="609" y="1204"/>
                      <a:pt x="821" y="1052"/>
                    </a:cubicBezTo>
                    <a:cubicBezTo>
                      <a:pt x="973" y="961"/>
                      <a:pt x="1064" y="900"/>
                      <a:pt x="1064" y="900"/>
                    </a:cubicBezTo>
                    <a:lnTo>
                      <a:pt x="1064" y="900"/>
                    </a:lnTo>
                    <a:cubicBezTo>
                      <a:pt x="973" y="930"/>
                      <a:pt x="882" y="991"/>
                      <a:pt x="821" y="1021"/>
                    </a:cubicBezTo>
                    <a:cubicBezTo>
                      <a:pt x="578" y="1173"/>
                      <a:pt x="396" y="1386"/>
                      <a:pt x="274" y="1660"/>
                    </a:cubicBezTo>
                    <a:cubicBezTo>
                      <a:pt x="1" y="2328"/>
                      <a:pt x="61" y="3088"/>
                      <a:pt x="457" y="3696"/>
                    </a:cubicBezTo>
                    <a:cubicBezTo>
                      <a:pt x="639" y="3939"/>
                      <a:pt x="882" y="4152"/>
                      <a:pt x="1125" y="4335"/>
                    </a:cubicBezTo>
                    <a:cubicBezTo>
                      <a:pt x="1733" y="4699"/>
                      <a:pt x="2432" y="4882"/>
                      <a:pt x="3131" y="4912"/>
                    </a:cubicBezTo>
                    <a:cubicBezTo>
                      <a:pt x="3952" y="4912"/>
                      <a:pt x="4742" y="4821"/>
                      <a:pt x="5502" y="4578"/>
                    </a:cubicBezTo>
                    <a:cubicBezTo>
                      <a:pt x="7144" y="4122"/>
                      <a:pt x="8755" y="3149"/>
                      <a:pt x="10396" y="2207"/>
                    </a:cubicBezTo>
                    <a:cubicBezTo>
                      <a:pt x="12068" y="1265"/>
                      <a:pt x="13739" y="444"/>
                      <a:pt x="15411" y="262"/>
                    </a:cubicBezTo>
                    <a:cubicBezTo>
                      <a:pt x="15704" y="215"/>
                      <a:pt x="16001" y="190"/>
                      <a:pt x="16299" y="190"/>
                    </a:cubicBezTo>
                    <a:cubicBezTo>
                      <a:pt x="16775" y="190"/>
                      <a:pt x="17254" y="252"/>
                      <a:pt x="17721" y="383"/>
                    </a:cubicBezTo>
                    <a:cubicBezTo>
                      <a:pt x="18390" y="535"/>
                      <a:pt x="19028" y="839"/>
                      <a:pt x="19575" y="1204"/>
                    </a:cubicBezTo>
                    <a:cubicBezTo>
                      <a:pt x="20396" y="1781"/>
                      <a:pt x="21065" y="2511"/>
                      <a:pt x="21521" y="3392"/>
                    </a:cubicBezTo>
                    <a:cubicBezTo>
                      <a:pt x="21855" y="4031"/>
                      <a:pt x="21946" y="4395"/>
                      <a:pt x="21977" y="4395"/>
                    </a:cubicBezTo>
                    <a:cubicBezTo>
                      <a:pt x="21886" y="4031"/>
                      <a:pt x="21764" y="3696"/>
                      <a:pt x="21582" y="3362"/>
                    </a:cubicBezTo>
                    <a:cubicBezTo>
                      <a:pt x="21156" y="2450"/>
                      <a:pt x="20487" y="1660"/>
                      <a:pt x="19636" y="1082"/>
                    </a:cubicBezTo>
                    <a:cubicBezTo>
                      <a:pt x="19059" y="687"/>
                      <a:pt x="18420" y="383"/>
                      <a:pt x="17752" y="201"/>
                    </a:cubicBezTo>
                    <a:cubicBezTo>
                      <a:pt x="17234" y="61"/>
                      <a:pt x="16704" y="0"/>
                      <a:pt x="16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8717674" y="2388824"/>
                <a:ext cx="92276" cy="109468"/>
              </a:xfrm>
              <a:custGeom>
                <a:rect b="b" l="l" r="r" t="t"/>
                <a:pathLst>
                  <a:path extrusionOk="0" h="5374" w="4530">
                    <a:moveTo>
                      <a:pt x="153" y="1"/>
                    </a:moveTo>
                    <a:cubicBezTo>
                      <a:pt x="99" y="1"/>
                      <a:pt x="46" y="8"/>
                      <a:pt x="1" y="24"/>
                    </a:cubicBezTo>
                    <a:cubicBezTo>
                      <a:pt x="1" y="54"/>
                      <a:pt x="426" y="84"/>
                      <a:pt x="1095" y="297"/>
                    </a:cubicBezTo>
                    <a:cubicBezTo>
                      <a:pt x="2858" y="844"/>
                      <a:pt x="4135" y="2394"/>
                      <a:pt x="4378" y="4218"/>
                    </a:cubicBezTo>
                    <a:cubicBezTo>
                      <a:pt x="4469" y="4917"/>
                      <a:pt x="4408" y="5373"/>
                      <a:pt x="4438" y="5373"/>
                    </a:cubicBezTo>
                    <a:cubicBezTo>
                      <a:pt x="4499" y="5252"/>
                      <a:pt x="4499" y="5160"/>
                      <a:pt x="4499" y="5069"/>
                    </a:cubicBezTo>
                    <a:cubicBezTo>
                      <a:pt x="4530" y="4765"/>
                      <a:pt x="4530" y="4492"/>
                      <a:pt x="4499" y="4218"/>
                    </a:cubicBezTo>
                    <a:cubicBezTo>
                      <a:pt x="4317" y="2303"/>
                      <a:pt x="2979" y="692"/>
                      <a:pt x="1125" y="176"/>
                    </a:cubicBezTo>
                    <a:cubicBezTo>
                      <a:pt x="852" y="84"/>
                      <a:pt x="578" y="54"/>
                      <a:pt x="305" y="24"/>
                    </a:cubicBezTo>
                    <a:cubicBezTo>
                      <a:pt x="259" y="8"/>
                      <a:pt x="206" y="1"/>
                      <a:pt x="1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0"/>
              <p:cNvSpPr/>
              <p:nvPr/>
            </p:nvSpPr>
            <p:spPr>
              <a:xfrm>
                <a:off x="8821065" y="2506555"/>
                <a:ext cx="129431" cy="133668"/>
              </a:xfrm>
              <a:custGeom>
                <a:rect b="b" l="l" r="r" t="t"/>
                <a:pathLst>
                  <a:path extrusionOk="0" h="6562" w="6354">
                    <a:moveTo>
                      <a:pt x="609" y="0"/>
                    </a:moveTo>
                    <a:cubicBezTo>
                      <a:pt x="529" y="0"/>
                      <a:pt x="448" y="6"/>
                      <a:pt x="366" y="19"/>
                    </a:cubicBezTo>
                    <a:cubicBezTo>
                      <a:pt x="244" y="19"/>
                      <a:pt x="122" y="80"/>
                      <a:pt x="1" y="140"/>
                    </a:cubicBezTo>
                    <a:cubicBezTo>
                      <a:pt x="1" y="145"/>
                      <a:pt x="3" y="147"/>
                      <a:pt x="8" y="147"/>
                    </a:cubicBezTo>
                    <a:cubicBezTo>
                      <a:pt x="38" y="147"/>
                      <a:pt x="157" y="80"/>
                      <a:pt x="366" y="80"/>
                    </a:cubicBezTo>
                    <a:cubicBezTo>
                      <a:pt x="730" y="80"/>
                      <a:pt x="1095" y="171"/>
                      <a:pt x="1399" y="353"/>
                    </a:cubicBezTo>
                    <a:cubicBezTo>
                      <a:pt x="1855" y="596"/>
                      <a:pt x="2220" y="991"/>
                      <a:pt x="2463" y="1447"/>
                    </a:cubicBezTo>
                    <a:cubicBezTo>
                      <a:pt x="2736" y="2025"/>
                      <a:pt x="2949" y="2663"/>
                      <a:pt x="3101" y="3301"/>
                    </a:cubicBezTo>
                    <a:cubicBezTo>
                      <a:pt x="3223" y="3940"/>
                      <a:pt x="3466" y="4578"/>
                      <a:pt x="3739" y="5156"/>
                    </a:cubicBezTo>
                    <a:cubicBezTo>
                      <a:pt x="4013" y="5672"/>
                      <a:pt x="4408" y="6067"/>
                      <a:pt x="4894" y="6341"/>
                    </a:cubicBezTo>
                    <a:cubicBezTo>
                      <a:pt x="5175" y="6494"/>
                      <a:pt x="5476" y="6561"/>
                      <a:pt x="5781" y="6561"/>
                    </a:cubicBezTo>
                    <a:cubicBezTo>
                      <a:pt x="5840" y="6561"/>
                      <a:pt x="5899" y="6559"/>
                      <a:pt x="5958" y="6554"/>
                    </a:cubicBezTo>
                    <a:cubicBezTo>
                      <a:pt x="6110" y="6554"/>
                      <a:pt x="6232" y="6523"/>
                      <a:pt x="6353" y="6463"/>
                    </a:cubicBezTo>
                    <a:cubicBezTo>
                      <a:pt x="6347" y="6457"/>
                      <a:pt x="6338" y="6454"/>
                      <a:pt x="6324" y="6454"/>
                    </a:cubicBezTo>
                    <a:cubicBezTo>
                      <a:pt x="6270" y="6454"/>
                      <a:pt x="6153" y="6493"/>
                      <a:pt x="5958" y="6493"/>
                    </a:cubicBezTo>
                    <a:cubicBezTo>
                      <a:pt x="5594" y="6493"/>
                      <a:pt x="5259" y="6402"/>
                      <a:pt x="4955" y="6219"/>
                    </a:cubicBezTo>
                    <a:cubicBezTo>
                      <a:pt x="4499" y="5946"/>
                      <a:pt x="4135" y="5551"/>
                      <a:pt x="3891" y="5095"/>
                    </a:cubicBezTo>
                    <a:cubicBezTo>
                      <a:pt x="3618" y="4487"/>
                      <a:pt x="3405" y="3879"/>
                      <a:pt x="3284" y="3241"/>
                    </a:cubicBezTo>
                    <a:cubicBezTo>
                      <a:pt x="3132" y="2572"/>
                      <a:pt x="2919" y="1964"/>
                      <a:pt x="2615" y="1356"/>
                    </a:cubicBezTo>
                    <a:cubicBezTo>
                      <a:pt x="2372" y="870"/>
                      <a:pt x="1946" y="475"/>
                      <a:pt x="1460" y="232"/>
                    </a:cubicBezTo>
                    <a:cubicBezTo>
                      <a:pt x="1195" y="87"/>
                      <a:pt x="912" y="0"/>
                      <a:pt x="6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8795685" y="2547557"/>
                <a:ext cx="149231" cy="156503"/>
              </a:xfrm>
              <a:custGeom>
                <a:rect b="b" l="l" r="r" t="t"/>
                <a:pathLst>
                  <a:path extrusionOk="0" h="7683" w="7326">
                    <a:moveTo>
                      <a:pt x="7326" y="7580"/>
                    </a:moveTo>
                    <a:cubicBezTo>
                      <a:pt x="7326" y="7580"/>
                      <a:pt x="7325" y="7580"/>
                      <a:pt x="7324" y="7580"/>
                    </a:cubicBezTo>
                    <a:lnTo>
                      <a:pt x="7324" y="7580"/>
                    </a:lnTo>
                    <a:cubicBezTo>
                      <a:pt x="7324" y="7580"/>
                      <a:pt x="7325" y="7580"/>
                      <a:pt x="7326" y="7580"/>
                    </a:cubicBezTo>
                    <a:close/>
                    <a:moveTo>
                      <a:pt x="119" y="0"/>
                    </a:moveTo>
                    <a:cubicBezTo>
                      <a:pt x="78" y="0"/>
                      <a:pt x="39" y="4"/>
                      <a:pt x="1" y="12"/>
                    </a:cubicBezTo>
                    <a:cubicBezTo>
                      <a:pt x="153" y="42"/>
                      <a:pt x="274" y="73"/>
                      <a:pt x="396" y="164"/>
                    </a:cubicBezTo>
                    <a:cubicBezTo>
                      <a:pt x="548" y="285"/>
                      <a:pt x="639" y="437"/>
                      <a:pt x="669" y="589"/>
                    </a:cubicBezTo>
                    <a:cubicBezTo>
                      <a:pt x="730" y="833"/>
                      <a:pt x="760" y="1076"/>
                      <a:pt x="791" y="1288"/>
                    </a:cubicBezTo>
                    <a:cubicBezTo>
                      <a:pt x="912" y="2717"/>
                      <a:pt x="1399" y="4054"/>
                      <a:pt x="2189" y="5240"/>
                    </a:cubicBezTo>
                    <a:cubicBezTo>
                      <a:pt x="2979" y="6395"/>
                      <a:pt x="4226" y="7246"/>
                      <a:pt x="5624" y="7580"/>
                    </a:cubicBezTo>
                    <a:cubicBezTo>
                      <a:pt x="5920" y="7649"/>
                      <a:pt x="6234" y="7683"/>
                      <a:pt x="6551" y="7683"/>
                    </a:cubicBezTo>
                    <a:cubicBezTo>
                      <a:pt x="6657" y="7683"/>
                      <a:pt x="6764" y="7679"/>
                      <a:pt x="6870" y="7672"/>
                    </a:cubicBezTo>
                    <a:cubicBezTo>
                      <a:pt x="6992" y="7672"/>
                      <a:pt x="7113" y="7641"/>
                      <a:pt x="7235" y="7611"/>
                    </a:cubicBezTo>
                    <a:cubicBezTo>
                      <a:pt x="7286" y="7585"/>
                      <a:pt x="7316" y="7581"/>
                      <a:pt x="7324" y="7580"/>
                    </a:cubicBezTo>
                    <a:lnTo>
                      <a:pt x="7324" y="7580"/>
                    </a:lnTo>
                    <a:cubicBezTo>
                      <a:pt x="7225" y="7586"/>
                      <a:pt x="7128" y="7588"/>
                      <a:pt x="7031" y="7588"/>
                    </a:cubicBezTo>
                    <a:cubicBezTo>
                      <a:pt x="6560" y="7588"/>
                      <a:pt x="6102" y="7529"/>
                      <a:pt x="5624" y="7428"/>
                    </a:cubicBezTo>
                    <a:cubicBezTo>
                      <a:pt x="4286" y="7064"/>
                      <a:pt x="3131" y="6243"/>
                      <a:pt x="2341" y="5118"/>
                    </a:cubicBezTo>
                    <a:cubicBezTo>
                      <a:pt x="1581" y="3963"/>
                      <a:pt x="1095" y="2656"/>
                      <a:pt x="912" y="1288"/>
                    </a:cubicBezTo>
                    <a:cubicBezTo>
                      <a:pt x="912" y="1045"/>
                      <a:pt x="852" y="802"/>
                      <a:pt x="791" y="559"/>
                    </a:cubicBezTo>
                    <a:cubicBezTo>
                      <a:pt x="730" y="377"/>
                      <a:pt x="608" y="225"/>
                      <a:pt x="456" y="103"/>
                    </a:cubicBezTo>
                    <a:cubicBezTo>
                      <a:pt x="365" y="35"/>
                      <a:pt x="240" y="0"/>
                      <a:pt x="1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7274522" y="3212108"/>
                <a:ext cx="2090919" cy="1941689"/>
              </a:xfrm>
              <a:custGeom>
                <a:rect b="b" l="l" r="r" t="t"/>
                <a:pathLst>
                  <a:path extrusionOk="0" h="95321" w="102647">
                    <a:moveTo>
                      <a:pt x="80154" y="0"/>
                    </a:moveTo>
                    <a:lnTo>
                      <a:pt x="62646" y="2219"/>
                    </a:lnTo>
                    <a:lnTo>
                      <a:pt x="60397" y="5076"/>
                    </a:lnTo>
                    <a:cubicBezTo>
                      <a:pt x="60397" y="5076"/>
                      <a:pt x="52737" y="7660"/>
                      <a:pt x="49424" y="9180"/>
                    </a:cubicBezTo>
                    <a:lnTo>
                      <a:pt x="49211" y="9271"/>
                    </a:lnTo>
                    <a:cubicBezTo>
                      <a:pt x="46840" y="10365"/>
                      <a:pt x="44864" y="12067"/>
                      <a:pt x="43466" y="14256"/>
                    </a:cubicBezTo>
                    <a:lnTo>
                      <a:pt x="28876" y="36961"/>
                    </a:lnTo>
                    <a:lnTo>
                      <a:pt x="7508" y="24530"/>
                    </a:lnTo>
                    <a:lnTo>
                      <a:pt x="0" y="35472"/>
                    </a:lnTo>
                    <a:cubicBezTo>
                      <a:pt x="0" y="35472"/>
                      <a:pt x="25662" y="56847"/>
                      <a:pt x="30789" y="56847"/>
                    </a:cubicBezTo>
                    <a:cubicBezTo>
                      <a:pt x="30843" y="56847"/>
                      <a:pt x="30894" y="56845"/>
                      <a:pt x="30943" y="56840"/>
                    </a:cubicBezTo>
                    <a:cubicBezTo>
                      <a:pt x="35715" y="56415"/>
                      <a:pt x="37357" y="56415"/>
                      <a:pt x="38998" y="54165"/>
                    </a:cubicBezTo>
                    <a:cubicBezTo>
                      <a:pt x="40244" y="52463"/>
                      <a:pt x="45199" y="46627"/>
                      <a:pt x="47570" y="42737"/>
                    </a:cubicBezTo>
                    <a:lnTo>
                      <a:pt x="49971" y="69606"/>
                    </a:lnTo>
                    <a:lnTo>
                      <a:pt x="48694" y="95321"/>
                    </a:lnTo>
                    <a:lnTo>
                      <a:pt x="48694" y="95321"/>
                    </a:lnTo>
                    <a:lnTo>
                      <a:pt x="102647" y="94956"/>
                    </a:lnTo>
                    <a:lnTo>
                      <a:pt x="97206" y="62372"/>
                    </a:lnTo>
                    <a:lnTo>
                      <a:pt x="96263" y="6292"/>
                    </a:lnTo>
                    <a:lnTo>
                      <a:pt x="85473" y="3009"/>
                    </a:lnTo>
                    <a:lnTo>
                      <a:pt x="801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8577762" y="4067106"/>
                <a:ext cx="37786" cy="1087269"/>
              </a:xfrm>
              <a:custGeom>
                <a:rect b="b" l="l" r="r" t="t"/>
                <a:pathLst>
                  <a:path extrusionOk="0" h="53376" w="1855">
                    <a:moveTo>
                      <a:pt x="61" y="1"/>
                    </a:moveTo>
                    <a:cubicBezTo>
                      <a:pt x="0" y="1"/>
                      <a:pt x="365" y="11946"/>
                      <a:pt x="821" y="26688"/>
                    </a:cubicBezTo>
                    <a:cubicBezTo>
                      <a:pt x="1307" y="41430"/>
                      <a:pt x="1733" y="53375"/>
                      <a:pt x="1794" y="53375"/>
                    </a:cubicBezTo>
                    <a:cubicBezTo>
                      <a:pt x="1854" y="53375"/>
                      <a:pt x="1520" y="41430"/>
                      <a:pt x="1034" y="26688"/>
                    </a:cubicBezTo>
                    <a:cubicBezTo>
                      <a:pt x="547" y="11946"/>
                      <a:pt x="152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8551752" y="3212108"/>
                <a:ext cx="355416" cy="871795"/>
              </a:xfrm>
              <a:custGeom>
                <a:rect b="b" l="l" r="r" t="t"/>
                <a:pathLst>
                  <a:path extrusionOk="0" h="42798" w="17448">
                    <a:moveTo>
                      <a:pt x="17448" y="0"/>
                    </a:moveTo>
                    <a:lnTo>
                      <a:pt x="1" y="2006"/>
                    </a:lnTo>
                    <a:lnTo>
                      <a:pt x="1368" y="42797"/>
                    </a:lnTo>
                    <a:lnTo>
                      <a:pt x="1744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8319591" y="3316742"/>
                <a:ext cx="262549" cy="813578"/>
              </a:xfrm>
              <a:custGeom>
                <a:rect b="b" l="l" r="r" t="t"/>
                <a:pathLst>
                  <a:path extrusionOk="0" h="39940" w="12889">
                    <a:moveTo>
                      <a:pt x="9089" y="0"/>
                    </a:moveTo>
                    <a:lnTo>
                      <a:pt x="9089" y="0"/>
                    </a:lnTo>
                    <a:cubicBezTo>
                      <a:pt x="9089" y="0"/>
                      <a:pt x="9058" y="31"/>
                      <a:pt x="9028" y="61"/>
                    </a:cubicBezTo>
                    <a:lnTo>
                      <a:pt x="8876" y="304"/>
                    </a:lnTo>
                    <a:cubicBezTo>
                      <a:pt x="8724" y="517"/>
                      <a:pt x="8541" y="821"/>
                      <a:pt x="8298" y="1216"/>
                    </a:cubicBezTo>
                    <a:cubicBezTo>
                      <a:pt x="7812" y="2006"/>
                      <a:pt x="7113" y="3222"/>
                      <a:pt x="6292" y="4711"/>
                    </a:cubicBezTo>
                    <a:cubicBezTo>
                      <a:pt x="5471" y="6231"/>
                      <a:pt x="4499" y="8085"/>
                      <a:pt x="3435" y="10152"/>
                    </a:cubicBezTo>
                    <a:lnTo>
                      <a:pt x="0" y="16991"/>
                    </a:lnTo>
                    <a:lnTo>
                      <a:pt x="0" y="17174"/>
                    </a:lnTo>
                    <a:lnTo>
                      <a:pt x="31" y="17171"/>
                    </a:lnTo>
                    <a:lnTo>
                      <a:pt x="31" y="17171"/>
                    </a:lnTo>
                    <a:lnTo>
                      <a:pt x="31" y="17174"/>
                    </a:lnTo>
                    <a:cubicBezTo>
                      <a:pt x="32" y="17173"/>
                      <a:pt x="33" y="17172"/>
                      <a:pt x="34" y="17171"/>
                    </a:cubicBezTo>
                    <a:lnTo>
                      <a:pt x="34" y="17171"/>
                    </a:lnTo>
                    <a:lnTo>
                      <a:pt x="6308" y="16611"/>
                    </a:lnTo>
                    <a:lnTo>
                      <a:pt x="6308" y="16611"/>
                    </a:lnTo>
                    <a:cubicBezTo>
                      <a:pt x="5766" y="18298"/>
                      <a:pt x="5223" y="19954"/>
                      <a:pt x="4681" y="21551"/>
                    </a:cubicBezTo>
                    <a:cubicBezTo>
                      <a:pt x="4560" y="21946"/>
                      <a:pt x="4408" y="22341"/>
                      <a:pt x="4316" y="22736"/>
                    </a:cubicBezTo>
                    <a:cubicBezTo>
                      <a:pt x="4195" y="23162"/>
                      <a:pt x="4195" y="23587"/>
                      <a:pt x="4286" y="24013"/>
                    </a:cubicBezTo>
                    <a:cubicBezTo>
                      <a:pt x="4499" y="24833"/>
                      <a:pt x="5137" y="25411"/>
                      <a:pt x="5684" y="25958"/>
                    </a:cubicBezTo>
                    <a:cubicBezTo>
                      <a:pt x="6627" y="27052"/>
                      <a:pt x="7478" y="28238"/>
                      <a:pt x="8177" y="29514"/>
                    </a:cubicBezTo>
                    <a:cubicBezTo>
                      <a:pt x="8876" y="30730"/>
                      <a:pt x="9423" y="31885"/>
                      <a:pt x="9940" y="32949"/>
                    </a:cubicBezTo>
                    <a:cubicBezTo>
                      <a:pt x="10943" y="35046"/>
                      <a:pt x="11642" y="36809"/>
                      <a:pt x="12159" y="38025"/>
                    </a:cubicBezTo>
                    <a:cubicBezTo>
                      <a:pt x="12371" y="38633"/>
                      <a:pt x="12554" y="39119"/>
                      <a:pt x="12706" y="39454"/>
                    </a:cubicBezTo>
                    <a:cubicBezTo>
                      <a:pt x="12766" y="39606"/>
                      <a:pt x="12797" y="39727"/>
                      <a:pt x="12827" y="39818"/>
                    </a:cubicBezTo>
                    <a:cubicBezTo>
                      <a:pt x="12858" y="39879"/>
                      <a:pt x="12858" y="39910"/>
                      <a:pt x="12888" y="39940"/>
                    </a:cubicBezTo>
                    <a:cubicBezTo>
                      <a:pt x="12888" y="39910"/>
                      <a:pt x="12888" y="39849"/>
                      <a:pt x="12888" y="39818"/>
                    </a:cubicBezTo>
                    <a:cubicBezTo>
                      <a:pt x="12858" y="39727"/>
                      <a:pt x="12827" y="39606"/>
                      <a:pt x="12766" y="39423"/>
                    </a:cubicBezTo>
                    <a:cubicBezTo>
                      <a:pt x="12675" y="39089"/>
                      <a:pt x="12493" y="38633"/>
                      <a:pt x="12250" y="37995"/>
                    </a:cubicBezTo>
                    <a:cubicBezTo>
                      <a:pt x="11794" y="36779"/>
                      <a:pt x="11095" y="35016"/>
                      <a:pt x="10122" y="32888"/>
                    </a:cubicBezTo>
                    <a:cubicBezTo>
                      <a:pt x="9605" y="31824"/>
                      <a:pt x="9058" y="30669"/>
                      <a:pt x="8359" y="29453"/>
                    </a:cubicBezTo>
                    <a:cubicBezTo>
                      <a:pt x="7660" y="28146"/>
                      <a:pt x="6809" y="26931"/>
                      <a:pt x="5836" y="25836"/>
                    </a:cubicBezTo>
                    <a:cubicBezTo>
                      <a:pt x="5289" y="25289"/>
                      <a:pt x="4712" y="24712"/>
                      <a:pt x="4499" y="23952"/>
                    </a:cubicBezTo>
                    <a:cubicBezTo>
                      <a:pt x="4286" y="23192"/>
                      <a:pt x="4651" y="22402"/>
                      <a:pt x="4894" y="21611"/>
                    </a:cubicBezTo>
                    <a:cubicBezTo>
                      <a:pt x="5441" y="20000"/>
                      <a:pt x="5988" y="18329"/>
                      <a:pt x="6535" y="16627"/>
                    </a:cubicBezTo>
                    <a:lnTo>
                      <a:pt x="6566" y="16535"/>
                    </a:lnTo>
                    <a:lnTo>
                      <a:pt x="6627" y="16383"/>
                    </a:lnTo>
                    <a:lnTo>
                      <a:pt x="6475" y="16383"/>
                    </a:lnTo>
                    <a:lnTo>
                      <a:pt x="206" y="16975"/>
                    </a:lnTo>
                    <a:lnTo>
                      <a:pt x="206" y="16975"/>
                    </a:lnTo>
                    <a:lnTo>
                      <a:pt x="243" y="16900"/>
                    </a:lnTo>
                    <a:lnTo>
                      <a:pt x="365" y="16687"/>
                    </a:lnTo>
                    <a:lnTo>
                      <a:pt x="608" y="16231"/>
                    </a:lnTo>
                    <a:lnTo>
                      <a:pt x="1064" y="15320"/>
                    </a:lnTo>
                    <a:lnTo>
                      <a:pt x="1946" y="13526"/>
                    </a:lnTo>
                    <a:lnTo>
                      <a:pt x="3587" y="10243"/>
                    </a:lnTo>
                    <a:cubicBezTo>
                      <a:pt x="4651" y="8146"/>
                      <a:pt x="5593" y="6292"/>
                      <a:pt x="6383" y="4772"/>
                    </a:cubicBezTo>
                    <a:cubicBezTo>
                      <a:pt x="7204" y="3253"/>
                      <a:pt x="7873" y="2067"/>
                      <a:pt x="8359" y="1246"/>
                    </a:cubicBezTo>
                    <a:cubicBezTo>
                      <a:pt x="8572" y="851"/>
                      <a:pt x="8785" y="547"/>
                      <a:pt x="8906" y="335"/>
                    </a:cubicBezTo>
                    <a:lnTo>
                      <a:pt x="9058" y="91"/>
                    </a:lnTo>
                    <a:lnTo>
                      <a:pt x="908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8580858" y="3276493"/>
                <a:ext cx="434044" cy="861895"/>
              </a:xfrm>
              <a:custGeom>
                <a:rect b="b" l="l" r="r" t="t"/>
                <a:pathLst>
                  <a:path extrusionOk="0" h="42312" w="21308">
                    <a:moveTo>
                      <a:pt x="21308" y="0"/>
                    </a:moveTo>
                    <a:lnTo>
                      <a:pt x="21277" y="213"/>
                    </a:lnTo>
                    <a:cubicBezTo>
                      <a:pt x="21277" y="426"/>
                      <a:pt x="21247" y="700"/>
                      <a:pt x="21216" y="1064"/>
                    </a:cubicBezTo>
                    <a:cubicBezTo>
                      <a:pt x="21156" y="1824"/>
                      <a:pt x="21064" y="2918"/>
                      <a:pt x="20973" y="4286"/>
                    </a:cubicBezTo>
                    <a:lnTo>
                      <a:pt x="20159" y="15542"/>
                    </a:lnTo>
                    <a:lnTo>
                      <a:pt x="20159" y="15542"/>
                    </a:lnTo>
                    <a:cubicBezTo>
                      <a:pt x="17291" y="16034"/>
                      <a:pt x="14575" y="17185"/>
                      <a:pt x="12250" y="18907"/>
                    </a:cubicBezTo>
                    <a:lnTo>
                      <a:pt x="12098" y="18998"/>
                    </a:lnTo>
                    <a:lnTo>
                      <a:pt x="12250" y="19089"/>
                    </a:lnTo>
                    <a:cubicBezTo>
                      <a:pt x="13859" y="19923"/>
                      <a:pt x="15235" y="21167"/>
                      <a:pt x="16262" y="22676"/>
                    </a:cubicBezTo>
                    <a:lnTo>
                      <a:pt x="16262" y="22676"/>
                    </a:lnTo>
                    <a:cubicBezTo>
                      <a:pt x="15530" y="23166"/>
                      <a:pt x="14773" y="23575"/>
                      <a:pt x="14043" y="24013"/>
                    </a:cubicBezTo>
                    <a:cubicBezTo>
                      <a:pt x="13283" y="24469"/>
                      <a:pt x="12554" y="24955"/>
                      <a:pt x="11855" y="25472"/>
                    </a:cubicBezTo>
                    <a:cubicBezTo>
                      <a:pt x="10517" y="26475"/>
                      <a:pt x="9271" y="27600"/>
                      <a:pt x="8146" y="28815"/>
                    </a:cubicBezTo>
                    <a:cubicBezTo>
                      <a:pt x="7143" y="29879"/>
                      <a:pt x="6201" y="31034"/>
                      <a:pt x="5319" y="32220"/>
                    </a:cubicBezTo>
                    <a:cubicBezTo>
                      <a:pt x="4468" y="33344"/>
                      <a:pt x="3739" y="34408"/>
                      <a:pt x="3070" y="35411"/>
                    </a:cubicBezTo>
                    <a:cubicBezTo>
                      <a:pt x="2037" y="36931"/>
                      <a:pt x="1155" y="38603"/>
                      <a:pt x="456" y="40335"/>
                    </a:cubicBezTo>
                    <a:cubicBezTo>
                      <a:pt x="304" y="40822"/>
                      <a:pt x="152" y="41308"/>
                      <a:pt x="61" y="41794"/>
                    </a:cubicBezTo>
                    <a:lnTo>
                      <a:pt x="0" y="42190"/>
                    </a:lnTo>
                    <a:cubicBezTo>
                      <a:pt x="0" y="42220"/>
                      <a:pt x="0" y="42250"/>
                      <a:pt x="0" y="42311"/>
                    </a:cubicBezTo>
                    <a:cubicBezTo>
                      <a:pt x="31" y="42281"/>
                      <a:pt x="31" y="42220"/>
                      <a:pt x="31" y="42190"/>
                    </a:cubicBezTo>
                    <a:cubicBezTo>
                      <a:pt x="61" y="42098"/>
                      <a:pt x="91" y="41977"/>
                      <a:pt x="122" y="41794"/>
                    </a:cubicBezTo>
                    <a:cubicBezTo>
                      <a:pt x="213" y="41308"/>
                      <a:pt x="365" y="40822"/>
                      <a:pt x="547" y="40366"/>
                    </a:cubicBezTo>
                    <a:cubicBezTo>
                      <a:pt x="1246" y="38633"/>
                      <a:pt x="2158" y="37022"/>
                      <a:pt x="3192" y="35472"/>
                    </a:cubicBezTo>
                    <a:cubicBezTo>
                      <a:pt x="3860" y="34499"/>
                      <a:pt x="4620" y="33436"/>
                      <a:pt x="5441" y="32341"/>
                    </a:cubicBezTo>
                    <a:cubicBezTo>
                      <a:pt x="6323" y="31156"/>
                      <a:pt x="7295" y="30001"/>
                      <a:pt x="8298" y="28907"/>
                    </a:cubicBezTo>
                    <a:cubicBezTo>
                      <a:pt x="9423" y="27721"/>
                      <a:pt x="10639" y="26597"/>
                      <a:pt x="11946" y="25624"/>
                    </a:cubicBezTo>
                    <a:cubicBezTo>
                      <a:pt x="12645" y="25107"/>
                      <a:pt x="13374" y="24621"/>
                      <a:pt x="14134" y="24165"/>
                    </a:cubicBezTo>
                    <a:cubicBezTo>
                      <a:pt x="14894" y="23709"/>
                      <a:pt x="15715" y="23283"/>
                      <a:pt x="16475" y="22767"/>
                    </a:cubicBezTo>
                    <a:lnTo>
                      <a:pt x="16566" y="22706"/>
                    </a:lnTo>
                    <a:lnTo>
                      <a:pt x="16505" y="22645"/>
                    </a:lnTo>
                    <a:cubicBezTo>
                      <a:pt x="15467" y="21102"/>
                      <a:pt x="14081" y="19849"/>
                      <a:pt x="12461" y="18971"/>
                    </a:cubicBezTo>
                    <a:lnTo>
                      <a:pt x="12461" y="18971"/>
                    </a:lnTo>
                    <a:cubicBezTo>
                      <a:pt x="14773" y="17287"/>
                      <a:pt x="17435" y="16163"/>
                      <a:pt x="20244" y="15715"/>
                    </a:cubicBezTo>
                    <a:lnTo>
                      <a:pt x="20305" y="15715"/>
                    </a:lnTo>
                    <a:lnTo>
                      <a:pt x="20305" y="15624"/>
                    </a:lnTo>
                    <a:cubicBezTo>
                      <a:pt x="20639" y="10973"/>
                      <a:pt x="20882" y="7052"/>
                      <a:pt x="21064" y="4286"/>
                    </a:cubicBezTo>
                    <a:cubicBezTo>
                      <a:pt x="21156" y="2918"/>
                      <a:pt x="21216" y="1824"/>
                      <a:pt x="21277" y="1064"/>
                    </a:cubicBezTo>
                    <a:cubicBezTo>
                      <a:pt x="21277" y="730"/>
                      <a:pt x="21308" y="426"/>
                      <a:pt x="21308" y="213"/>
                    </a:cubicBezTo>
                    <a:lnTo>
                      <a:pt x="213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0"/>
              <p:cNvSpPr/>
              <p:nvPr/>
            </p:nvSpPr>
            <p:spPr>
              <a:xfrm>
                <a:off x="8765968" y="3885091"/>
                <a:ext cx="230975" cy="44590"/>
              </a:xfrm>
              <a:custGeom>
                <a:rect b="b" l="l" r="r" t="t"/>
                <a:pathLst>
                  <a:path extrusionOk="0" h="2189" w="11339">
                    <a:moveTo>
                      <a:pt x="1" y="0"/>
                    </a:moveTo>
                    <a:lnTo>
                      <a:pt x="1" y="2189"/>
                    </a:lnTo>
                    <a:lnTo>
                      <a:pt x="11338" y="2189"/>
                    </a:lnTo>
                    <a:lnTo>
                      <a:pt x="113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8748023" y="4041115"/>
                <a:ext cx="196896" cy="259412"/>
              </a:xfrm>
              <a:custGeom>
                <a:rect b="b" l="l" r="r" t="t"/>
                <a:pathLst>
                  <a:path extrusionOk="0" h="12735" w="9666">
                    <a:moveTo>
                      <a:pt x="182" y="0"/>
                    </a:moveTo>
                    <a:cubicBezTo>
                      <a:pt x="152" y="61"/>
                      <a:pt x="152" y="152"/>
                      <a:pt x="152" y="213"/>
                    </a:cubicBezTo>
                    <a:cubicBezTo>
                      <a:pt x="152" y="334"/>
                      <a:pt x="122" y="547"/>
                      <a:pt x="122" y="790"/>
                    </a:cubicBezTo>
                    <a:cubicBezTo>
                      <a:pt x="91" y="1277"/>
                      <a:pt x="61" y="2006"/>
                      <a:pt x="61" y="2888"/>
                    </a:cubicBezTo>
                    <a:cubicBezTo>
                      <a:pt x="61" y="3799"/>
                      <a:pt x="30" y="4863"/>
                      <a:pt x="30" y="6049"/>
                    </a:cubicBezTo>
                    <a:cubicBezTo>
                      <a:pt x="0" y="7325"/>
                      <a:pt x="274" y="8632"/>
                      <a:pt x="790" y="9818"/>
                    </a:cubicBezTo>
                    <a:cubicBezTo>
                      <a:pt x="1398" y="10973"/>
                      <a:pt x="2432" y="11885"/>
                      <a:pt x="3708" y="12310"/>
                    </a:cubicBezTo>
                    <a:cubicBezTo>
                      <a:pt x="4476" y="12598"/>
                      <a:pt x="5319" y="12734"/>
                      <a:pt x="6148" y="12734"/>
                    </a:cubicBezTo>
                    <a:cubicBezTo>
                      <a:pt x="6370" y="12734"/>
                      <a:pt x="6591" y="12725"/>
                      <a:pt x="6809" y="12705"/>
                    </a:cubicBezTo>
                    <a:cubicBezTo>
                      <a:pt x="7508" y="12645"/>
                      <a:pt x="8237" y="12523"/>
                      <a:pt x="8906" y="12401"/>
                    </a:cubicBezTo>
                    <a:lnTo>
                      <a:pt x="9484" y="12280"/>
                    </a:lnTo>
                    <a:cubicBezTo>
                      <a:pt x="9544" y="12249"/>
                      <a:pt x="9605" y="12249"/>
                      <a:pt x="9666" y="12219"/>
                    </a:cubicBezTo>
                    <a:lnTo>
                      <a:pt x="9453" y="12219"/>
                    </a:lnTo>
                    <a:lnTo>
                      <a:pt x="8876" y="12310"/>
                    </a:lnTo>
                    <a:cubicBezTo>
                      <a:pt x="8177" y="12432"/>
                      <a:pt x="7477" y="12493"/>
                      <a:pt x="6778" y="12553"/>
                    </a:cubicBezTo>
                    <a:cubicBezTo>
                      <a:pt x="6608" y="12563"/>
                      <a:pt x="6438" y="12568"/>
                      <a:pt x="6269" y="12568"/>
                    </a:cubicBezTo>
                    <a:cubicBezTo>
                      <a:pt x="5407" y="12568"/>
                      <a:pt x="4551" y="12438"/>
                      <a:pt x="3739" y="12158"/>
                    </a:cubicBezTo>
                    <a:cubicBezTo>
                      <a:pt x="2553" y="11733"/>
                      <a:pt x="1550" y="10851"/>
                      <a:pt x="973" y="9727"/>
                    </a:cubicBezTo>
                    <a:cubicBezTo>
                      <a:pt x="456" y="8572"/>
                      <a:pt x="182" y="7295"/>
                      <a:pt x="182" y="6049"/>
                    </a:cubicBezTo>
                    <a:lnTo>
                      <a:pt x="182" y="2888"/>
                    </a:lnTo>
                    <a:lnTo>
                      <a:pt x="182" y="790"/>
                    </a:lnTo>
                    <a:lnTo>
                      <a:pt x="182" y="213"/>
                    </a:lnTo>
                    <a:cubicBezTo>
                      <a:pt x="182" y="152"/>
                      <a:pt x="182" y="61"/>
                      <a:pt x="1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8751730" y="4035534"/>
                <a:ext cx="235294" cy="6457"/>
              </a:xfrm>
              <a:custGeom>
                <a:rect b="b" l="l" r="r" t="t"/>
                <a:pathLst>
                  <a:path extrusionOk="0" h="317" w="11551">
                    <a:moveTo>
                      <a:pt x="9860" y="0"/>
                    </a:moveTo>
                    <a:cubicBezTo>
                      <a:pt x="8815" y="0"/>
                      <a:pt x="7371" y="16"/>
                      <a:pt x="5776" y="61"/>
                    </a:cubicBezTo>
                    <a:cubicBezTo>
                      <a:pt x="2584" y="122"/>
                      <a:pt x="0" y="213"/>
                      <a:pt x="0" y="274"/>
                    </a:cubicBezTo>
                    <a:cubicBezTo>
                      <a:pt x="0" y="301"/>
                      <a:pt x="522" y="316"/>
                      <a:pt x="1387" y="316"/>
                    </a:cubicBezTo>
                    <a:cubicBezTo>
                      <a:pt x="2446" y="316"/>
                      <a:pt x="4019" y="294"/>
                      <a:pt x="5776" y="244"/>
                    </a:cubicBezTo>
                    <a:cubicBezTo>
                      <a:pt x="8967" y="183"/>
                      <a:pt x="11551" y="61"/>
                      <a:pt x="11551" y="31"/>
                    </a:cubicBezTo>
                    <a:cubicBezTo>
                      <a:pt x="11551" y="16"/>
                      <a:pt x="10905" y="0"/>
                      <a:pt x="98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8872454" y="3938335"/>
                <a:ext cx="45547" cy="157216"/>
              </a:xfrm>
              <a:custGeom>
                <a:rect b="b" l="l" r="r" t="t"/>
                <a:pathLst>
                  <a:path extrusionOk="0" h="7718" w="2236">
                    <a:moveTo>
                      <a:pt x="1095" y="0"/>
                    </a:moveTo>
                    <a:cubicBezTo>
                      <a:pt x="487" y="0"/>
                      <a:pt x="1" y="487"/>
                      <a:pt x="1" y="1095"/>
                    </a:cubicBezTo>
                    <a:lnTo>
                      <a:pt x="1" y="4864"/>
                    </a:lnTo>
                    <a:lnTo>
                      <a:pt x="1338" y="4833"/>
                    </a:lnTo>
                    <a:cubicBezTo>
                      <a:pt x="1338" y="4833"/>
                      <a:pt x="1460" y="6262"/>
                      <a:pt x="1460" y="7204"/>
                    </a:cubicBezTo>
                    <a:lnTo>
                      <a:pt x="1460" y="7356"/>
                    </a:lnTo>
                    <a:cubicBezTo>
                      <a:pt x="1474" y="7603"/>
                      <a:pt x="1655" y="7718"/>
                      <a:pt x="1837" y="7718"/>
                    </a:cubicBezTo>
                    <a:cubicBezTo>
                      <a:pt x="2035" y="7718"/>
                      <a:pt x="2235" y="7580"/>
                      <a:pt x="2220" y="7326"/>
                    </a:cubicBezTo>
                    <a:lnTo>
                      <a:pt x="2220" y="1095"/>
                    </a:lnTo>
                    <a:cubicBezTo>
                      <a:pt x="2220" y="48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8865651" y="4061545"/>
                <a:ext cx="5581" cy="108368"/>
              </a:xfrm>
              <a:custGeom>
                <a:rect b="b" l="l" r="r" t="t"/>
                <a:pathLst>
                  <a:path extrusionOk="0" h="5320" w="274">
                    <a:moveTo>
                      <a:pt x="152" y="0"/>
                    </a:moveTo>
                    <a:cubicBezTo>
                      <a:pt x="31" y="882"/>
                      <a:pt x="0" y="1793"/>
                      <a:pt x="31" y="2675"/>
                    </a:cubicBezTo>
                    <a:cubicBezTo>
                      <a:pt x="0" y="3556"/>
                      <a:pt x="31" y="4438"/>
                      <a:pt x="152" y="5319"/>
                    </a:cubicBezTo>
                    <a:cubicBezTo>
                      <a:pt x="243" y="4438"/>
                      <a:pt x="274" y="3556"/>
                      <a:pt x="243" y="2675"/>
                    </a:cubicBezTo>
                    <a:cubicBezTo>
                      <a:pt x="274" y="1793"/>
                      <a:pt x="243" y="882"/>
                      <a:pt x="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8910218" y="4098066"/>
                <a:ext cx="3748" cy="172147"/>
              </a:xfrm>
              <a:custGeom>
                <a:rect b="b" l="l" r="r" t="t"/>
                <a:pathLst>
                  <a:path extrusionOk="0" h="8451" w="184">
                    <a:moveTo>
                      <a:pt x="92" y="0"/>
                    </a:moveTo>
                    <a:cubicBezTo>
                      <a:pt x="31" y="0"/>
                      <a:pt x="1" y="1885"/>
                      <a:pt x="1" y="4225"/>
                    </a:cubicBezTo>
                    <a:cubicBezTo>
                      <a:pt x="1" y="6566"/>
                      <a:pt x="31" y="8450"/>
                      <a:pt x="92" y="8450"/>
                    </a:cubicBezTo>
                    <a:cubicBezTo>
                      <a:pt x="153" y="8450"/>
                      <a:pt x="183" y="6566"/>
                      <a:pt x="183" y="4225"/>
                    </a:cubicBezTo>
                    <a:cubicBezTo>
                      <a:pt x="183" y="1885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8557944" y="3373082"/>
                <a:ext cx="285465" cy="710343"/>
              </a:xfrm>
              <a:custGeom>
                <a:rect b="b" l="l" r="r" t="t"/>
                <a:pathLst>
                  <a:path extrusionOk="0" h="34872" w="14014">
                    <a:moveTo>
                      <a:pt x="14013" y="0"/>
                    </a:moveTo>
                    <a:cubicBezTo>
                      <a:pt x="11673" y="1642"/>
                      <a:pt x="8998" y="5350"/>
                      <a:pt x="5259" y="9119"/>
                    </a:cubicBezTo>
                    <a:lnTo>
                      <a:pt x="1" y="2675"/>
                    </a:lnTo>
                    <a:lnTo>
                      <a:pt x="1" y="2675"/>
                    </a:lnTo>
                    <a:cubicBezTo>
                      <a:pt x="1" y="2676"/>
                      <a:pt x="1034" y="34286"/>
                      <a:pt x="1064" y="34864"/>
                    </a:cubicBezTo>
                    <a:cubicBezTo>
                      <a:pt x="1064" y="34869"/>
                      <a:pt x="1065" y="34872"/>
                      <a:pt x="1067" y="34872"/>
                    </a:cubicBezTo>
                    <a:cubicBezTo>
                      <a:pt x="1284" y="34872"/>
                      <a:pt x="14013" y="1"/>
                      <a:pt x="14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8565378" y="3373530"/>
                <a:ext cx="278030" cy="283143"/>
              </a:xfrm>
              <a:custGeom>
                <a:rect b="b" l="l" r="r" t="t"/>
                <a:pathLst>
                  <a:path extrusionOk="0" h="13900" w="13649">
                    <a:moveTo>
                      <a:pt x="13642" y="1"/>
                    </a:moveTo>
                    <a:cubicBezTo>
                      <a:pt x="13626" y="1"/>
                      <a:pt x="13571" y="55"/>
                      <a:pt x="13496" y="130"/>
                    </a:cubicBezTo>
                    <a:lnTo>
                      <a:pt x="13071" y="495"/>
                    </a:lnTo>
                    <a:cubicBezTo>
                      <a:pt x="12706" y="829"/>
                      <a:pt x="12159" y="1285"/>
                      <a:pt x="11520" y="1923"/>
                    </a:cubicBezTo>
                    <a:cubicBezTo>
                      <a:pt x="10244" y="3139"/>
                      <a:pt x="8572" y="4933"/>
                      <a:pt x="6748" y="6908"/>
                    </a:cubicBezTo>
                    <a:cubicBezTo>
                      <a:pt x="4924" y="8884"/>
                      <a:pt x="3283" y="10677"/>
                      <a:pt x="2037" y="11924"/>
                    </a:cubicBezTo>
                    <a:cubicBezTo>
                      <a:pt x="1399" y="12532"/>
                      <a:pt x="912" y="13048"/>
                      <a:pt x="547" y="13383"/>
                    </a:cubicBezTo>
                    <a:lnTo>
                      <a:pt x="122" y="13747"/>
                    </a:lnTo>
                    <a:cubicBezTo>
                      <a:pt x="31" y="13839"/>
                      <a:pt x="0" y="13899"/>
                      <a:pt x="0" y="13899"/>
                    </a:cubicBezTo>
                    <a:cubicBezTo>
                      <a:pt x="61" y="13869"/>
                      <a:pt x="122" y="13839"/>
                      <a:pt x="152" y="13778"/>
                    </a:cubicBezTo>
                    <a:lnTo>
                      <a:pt x="578" y="13413"/>
                    </a:lnTo>
                    <a:cubicBezTo>
                      <a:pt x="973" y="13079"/>
                      <a:pt x="1490" y="12592"/>
                      <a:pt x="2128" y="11984"/>
                    </a:cubicBezTo>
                    <a:cubicBezTo>
                      <a:pt x="3405" y="10769"/>
                      <a:pt x="5107" y="8975"/>
                      <a:pt x="6900" y="7000"/>
                    </a:cubicBezTo>
                    <a:cubicBezTo>
                      <a:pt x="8724" y="5024"/>
                      <a:pt x="10365" y="3231"/>
                      <a:pt x="11642" y="1984"/>
                    </a:cubicBezTo>
                    <a:cubicBezTo>
                      <a:pt x="12250" y="1376"/>
                      <a:pt x="12767" y="860"/>
                      <a:pt x="13131" y="525"/>
                    </a:cubicBezTo>
                    <a:lnTo>
                      <a:pt x="13526" y="130"/>
                    </a:lnTo>
                    <a:cubicBezTo>
                      <a:pt x="13587" y="100"/>
                      <a:pt x="13618" y="39"/>
                      <a:pt x="13648" y="9"/>
                    </a:cubicBezTo>
                    <a:cubicBezTo>
                      <a:pt x="13648" y="3"/>
                      <a:pt x="13646" y="1"/>
                      <a:pt x="136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8556701" y="3427548"/>
                <a:ext cx="109000" cy="130674"/>
              </a:xfrm>
              <a:custGeom>
                <a:rect b="b" l="l" r="r" t="t"/>
                <a:pathLst>
                  <a:path extrusionOk="0" h="6415" w="5351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1" y="31"/>
                      <a:pt x="1156" y="1521"/>
                      <a:pt x="2615" y="3284"/>
                    </a:cubicBezTo>
                    <a:cubicBezTo>
                      <a:pt x="4028" y="5028"/>
                      <a:pt x="5233" y="6415"/>
                      <a:pt x="5288" y="6415"/>
                    </a:cubicBezTo>
                    <a:cubicBezTo>
                      <a:pt x="5289" y="6415"/>
                      <a:pt x="5289" y="6415"/>
                      <a:pt x="5290" y="6414"/>
                    </a:cubicBezTo>
                    <a:cubicBezTo>
                      <a:pt x="5350" y="6384"/>
                      <a:pt x="4195" y="4925"/>
                      <a:pt x="2767" y="3162"/>
                    </a:cubicBezTo>
                    <a:cubicBezTo>
                      <a:pt x="1323" y="1388"/>
                      <a:pt x="118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0"/>
              <p:cNvSpPr/>
              <p:nvPr/>
            </p:nvSpPr>
            <p:spPr>
              <a:xfrm>
                <a:off x="8207523" y="3678307"/>
                <a:ext cx="47707" cy="536831"/>
              </a:xfrm>
              <a:custGeom>
                <a:rect b="b" l="l" r="r" t="t"/>
                <a:pathLst>
                  <a:path extrusionOk="0" h="26354" w="2342">
                    <a:moveTo>
                      <a:pt x="1" y="0"/>
                    </a:moveTo>
                    <a:cubicBezTo>
                      <a:pt x="1" y="91"/>
                      <a:pt x="1" y="183"/>
                      <a:pt x="1" y="274"/>
                    </a:cubicBezTo>
                    <a:cubicBezTo>
                      <a:pt x="31" y="456"/>
                      <a:pt x="31" y="730"/>
                      <a:pt x="61" y="1034"/>
                    </a:cubicBezTo>
                    <a:cubicBezTo>
                      <a:pt x="122" y="1733"/>
                      <a:pt x="213" y="2705"/>
                      <a:pt x="305" y="3860"/>
                    </a:cubicBezTo>
                    <a:cubicBezTo>
                      <a:pt x="487" y="6262"/>
                      <a:pt x="761" y="9544"/>
                      <a:pt x="1064" y="13192"/>
                    </a:cubicBezTo>
                    <a:cubicBezTo>
                      <a:pt x="1368" y="16839"/>
                      <a:pt x="1642" y="20122"/>
                      <a:pt x="1885" y="22493"/>
                    </a:cubicBezTo>
                    <a:cubicBezTo>
                      <a:pt x="2007" y="23709"/>
                      <a:pt x="2098" y="24651"/>
                      <a:pt x="2189" y="25320"/>
                    </a:cubicBezTo>
                    <a:cubicBezTo>
                      <a:pt x="2220" y="25624"/>
                      <a:pt x="2250" y="25897"/>
                      <a:pt x="2280" y="26080"/>
                    </a:cubicBezTo>
                    <a:cubicBezTo>
                      <a:pt x="2280" y="26171"/>
                      <a:pt x="2311" y="26262"/>
                      <a:pt x="2341" y="26353"/>
                    </a:cubicBezTo>
                    <a:cubicBezTo>
                      <a:pt x="2341" y="26262"/>
                      <a:pt x="2341" y="26171"/>
                      <a:pt x="2341" y="26080"/>
                    </a:cubicBezTo>
                    <a:cubicBezTo>
                      <a:pt x="2311" y="25897"/>
                      <a:pt x="2311" y="25624"/>
                      <a:pt x="2280" y="25320"/>
                    </a:cubicBezTo>
                    <a:cubicBezTo>
                      <a:pt x="2220" y="24621"/>
                      <a:pt x="2128" y="23678"/>
                      <a:pt x="2037" y="22493"/>
                    </a:cubicBezTo>
                    <a:cubicBezTo>
                      <a:pt x="1855" y="20092"/>
                      <a:pt x="1581" y="16809"/>
                      <a:pt x="1277" y="13161"/>
                    </a:cubicBezTo>
                    <a:cubicBezTo>
                      <a:pt x="973" y="9544"/>
                      <a:pt x="700" y="6231"/>
                      <a:pt x="457" y="3860"/>
                    </a:cubicBezTo>
                    <a:cubicBezTo>
                      <a:pt x="335" y="2675"/>
                      <a:pt x="244" y="1702"/>
                      <a:pt x="153" y="1034"/>
                    </a:cubicBezTo>
                    <a:cubicBezTo>
                      <a:pt x="122" y="730"/>
                      <a:pt x="92" y="487"/>
                      <a:pt x="61" y="274"/>
                    </a:cubicBezTo>
                    <a:cubicBezTo>
                      <a:pt x="61" y="183"/>
                      <a:pt x="31" y="9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8427320" y="3339025"/>
                <a:ext cx="1145466" cy="1492938"/>
              </a:xfrm>
              <a:custGeom>
                <a:rect b="b" l="l" r="r" t="t"/>
                <a:pathLst>
                  <a:path extrusionOk="0" h="73291" w="56233">
                    <a:moveTo>
                      <a:pt x="38876" y="0"/>
                    </a:moveTo>
                    <a:cubicBezTo>
                      <a:pt x="31551" y="700"/>
                      <a:pt x="31916" y="13861"/>
                      <a:pt x="31916" y="13861"/>
                    </a:cubicBezTo>
                    <a:lnTo>
                      <a:pt x="33739" y="51065"/>
                    </a:lnTo>
                    <a:cubicBezTo>
                      <a:pt x="33731" y="51065"/>
                      <a:pt x="33722" y="51065"/>
                      <a:pt x="33714" y="51065"/>
                    </a:cubicBezTo>
                    <a:cubicBezTo>
                      <a:pt x="32099" y="51065"/>
                      <a:pt x="32220" y="53953"/>
                      <a:pt x="32220" y="53953"/>
                    </a:cubicBezTo>
                    <a:lnTo>
                      <a:pt x="0" y="57509"/>
                    </a:lnTo>
                    <a:lnTo>
                      <a:pt x="0" y="73284"/>
                    </a:lnTo>
                    <a:cubicBezTo>
                      <a:pt x="0" y="73284"/>
                      <a:pt x="591" y="73290"/>
                      <a:pt x="1643" y="73290"/>
                    </a:cubicBezTo>
                    <a:cubicBezTo>
                      <a:pt x="9170" y="73290"/>
                      <a:pt x="40311" y="72986"/>
                      <a:pt x="47752" y="68026"/>
                    </a:cubicBezTo>
                    <a:cubicBezTo>
                      <a:pt x="56232" y="62372"/>
                      <a:pt x="51582" y="32524"/>
                      <a:pt x="49454" y="16262"/>
                    </a:cubicBezTo>
                    <a:cubicBezTo>
                      <a:pt x="47326" y="0"/>
                      <a:pt x="38876" y="0"/>
                      <a:pt x="38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0"/>
              <p:cNvSpPr/>
              <p:nvPr/>
            </p:nvSpPr>
            <p:spPr>
              <a:xfrm>
                <a:off x="8425446" y="3873318"/>
                <a:ext cx="964071" cy="960221"/>
              </a:xfrm>
              <a:custGeom>
                <a:rect b="b" l="l" r="r" t="t"/>
                <a:pathLst>
                  <a:path extrusionOk="0" h="47139" w="47328">
                    <a:moveTo>
                      <a:pt x="47327" y="42099"/>
                    </a:moveTo>
                    <a:cubicBezTo>
                      <a:pt x="47327" y="42099"/>
                      <a:pt x="47266" y="42129"/>
                      <a:pt x="47114" y="42220"/>
                    </a:cubicBezTo>
                    <a:lnTo>
                      <a:pt x="47327" y="42099"/>
                    </a:lnTo>
                    <a:close/>
                    <a:moveTo>
                      <a:pt x="32099" y="1"/>
                    </a:moveTo>
                    <a:cubicBezTo>
                      <a:pt x="32099" y="1"/>
                      <a:pt x="32068" y="122"/>
                      <a:pt x="32099" y="426"/>
                    </a:cubicBezTo>
                    <a:cubicBezTo>
                      <a:pt x="32099" y="730"/>
                      <a:pt x="32129" y="1186"/>
                      <a:pt x="32160" y="1764"/>
                    </a:cubicBezTo>
                    <a:cubicBezTo>
                      <a:pt x="32190" y="2919"/>
                      <a:pt x="32281" y="4621"/>
                      <a:pt x="32372" y="6809"/>
                    </a:cubicBezTo>
                    <a:cubicBezTo>
                      <a:pt x="32585" y="11175"/>
                      <a:pt x="32857" y="17446"/>
                      <a:pt x="33251" y="25049"/>
                    </a:cubicBezTo>
                    <a:lnTo>
                      <a:pt x="33251" y="25049"/>
                    </a:lnTo>
                    <a:cubicBezTo>
                      <a:pt x="32969" y="25064"/>
                      <a:pt x="32692" y="25181"/>
                      <a:pt x="32494" y="25351"/>
                    </a:cubicBezTo>
                    <a:cubicBezTo>
                      <a:pt x="32251" y="25594"/>
                      <a:pt x="32068" y="25867"/>
                      <a:pt x="31977" y="26141"/>
                    </a:cubicBezTo>
                    <a:cubicBezTo>
                      <a:pt x="31774" y="26722"/>
                      <a:pt x="31709" y="27359"/>
                      <a:pt x="31731" y="27971"/>
                    </a:cubicBezTo>
                    <a:lnTo>
                      <a:pt x="31731" y="27971"/>
                    </a:lnTo>
                    <a:lnTo>
                      <a:pt x="92" y="31187"/>
                    </a:lnTo>
                    <a:lnTo>
                      <a:pt x="1" y="31187"/>
                    </a:lnTo>
                    <a:lnTo>
                      <a:pt x="1" y="32706"/>
                    </a:lnTo>
                    <a:lnTo>
                      <a:pt x="1" y="47023"/>
                    </a:lnTo>
                    <a:lnTo>
                      <a:pt x="1" y="47114"/>
                    </a:lnTo>
                    <a:lnTo>
                      <a:pt x="92" y="47114"/>
                    </a:lnTo>
                    <a:cubicBezTo>
                      <a:pt x="1600" y="47131"/>
                      <a:pt x="3086" y="47139"/>
                      <a:pt x="4549" y="47139"/>
                    </a:cubicBezTo>
                    <a:cubicBezTo>
                      <a:pt x="16417" y="47139"/>
                      <a:pt x="26734" y="46595"/>
                      <a:pt x="34257" y="45594"/>
                    </a:cubicBezTo>
                    <a:cubicBezTo>
                      <a:pt x="36354" y="45321"/>
                      <a:pt x="38269" y="45017"/>
                      <a:pt x="39910" y="44682"/>
                    </a:cubicBezTo>
                    <a:cubicBezTo>
                      <a:pt x="41309" y="44409"/>
                      <a:pt x="42676" y="44044"/>
                      <a:pt x="44044" y="43588"/>
                    </a:cubicBezTo>
                    <a:cubicBezTo>
                      <a:pt x="44591" y="43406"/>
                      <a:pt x="45108" y="43254"/>
                      <a:pt x="45503" y="43071"/>
                    </a:cubicBezTo>
                    <a:cubicBezTo>
                      <a:pt x="45898" y="42859"/>
                      <a:pt x="46263" y="42707"/>
                      <a:pt x="46537" y="42585"/>
                    </a:cubicBezTo>
                    <a:lnTo>
                      <a:pt x="47114" y="42220"/>
                    </a:lnTo>
                    <a:lnTo>
                      <a:pt x="46506" y="42555"/>
                    </a:lnTo>
                    <a:cubicBezTo>
                      <a:pt x="46233" y="42676"/>
                      <a:pt x="45898" y="42859"/>
                      <a:pt x="45473" y="43011"/>
                    </a:cubicBezTo>
                    <a:cubicBezTo>
                      <a:pt x="45078" y="43163"/>
                      <a:pt x="44591" y="43345"/>
                      <a:pt x="44044" y="43527"/>
                    </a:cubicBezTo>
                    <a:cubicBezTo>
                      <a:pt x="42676" y="43953"/>
                      <a:pt x="41278" y="44318"/>
                      <a:pt x="39880" y="44591"/>
                    </a:cubicBezTo>
                    <a:cubicBezTo>
                      <a:pt x="38239" y="44925"/>
                      <a:pt x="36354" y="45229"/>
                      <a:pt x="34226" y="45473"/>
                    </a:cubicBezTo>
                    <a:cubicBezTo>
                      <a:pt x="26706" y="46446"/>
                      <a:pt x="16417" y="46987"/>
                      <a:pt x="4559" y="46987"/>
                    </a:cubicBezTo>
                    <a:cubicBezTo>
                      <a:pt x="3123" y="46987"/>
                      <a:pt x="1663" y="46979"/>
                      <a:pt x="183" y="46963"/>
                    </a:cubicBezTo>
                    <a:lnTo>
                      <a:pt x="183" y="46963"/>
                    </a:lnTo>
                    <a:lnTo>
                      <a:pt x="183" y="31360"/>
                    </a:lnTo>
                    <a:lnTo>
                      <a:pt x="183" y="31360"/>
                    </a:lnTo>
                    <a:lnTo>
                      <a:pt x="31825" y="28117"/>
                    </a:lnTo>
                    <a:lnTo>
                      <a:pt x="31886" y="28117"/>
                    </a:lnTo>
                    <a:lnTo>
                      <a:pt x="31886" y="28026"/>
                    </a:lnTo>
                    <a:cubicBezTo>
                      <a:pt x="31856" y="27418"/>
                      <a:pt x="31947" y="26810"/>
                      <a:pt x="32129" y="26202"/>
                    </a:cubicBezTo>
                    <a:cubicBezTo>
                      <a:pt x="32220" y="25928"/>
                      <a:pt x="32372" y="25685"/>
                      <a:pt x="32585" y="25503"/>
                    </a:cubicBezTo>
                    <a:cubicBezTo>
                      <a:pt x="32798" y="25320"/>
                      <a:pt x="33071" y="25199"/>
                      <a:pt x="33315" y="25199"/>
                    </a:cubicBezTo>
                    <a:lnTo>
                      <a:pt x="33406" y="25199"/>
                    </a:lnTo>
                    <a:lnTo>
                      <a:pt x="33406" y="25138"/>
                    </a:lnTo>
                    <a:cubicBezTo>
                      <a:pt x="33011" y="17478"/>
                      <a:pt x="32707" y="11186"/>
                      <a:pt x="32464" y="6809"/>
                    </a:cubicBezTo>
                    <a:cubicBezTo>
                      <a:pt x="32342" y="4621"/>
                      <a:pt x="32251" y="2919"/>
                      <a:pt x="32190" y="1764"/>
                    </a:cubicBezTo>
                    <a:cubicBezTo>
                      <a:pt x="32160" y="1186"/>
                      <a:pt x="32160" y="730"/>
                      <a:pt x="32129" y="426"/>
                    </a:cubicBezTo>
                    <a:cubicBezTo>
                      <a:pt x="32099" y="153"/>
                      <a:pt x="32099" y="1"/>
                      <a:pt x="320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0"/>
              <p:cNvSpPr/>
              <p:nvPr/>
            </p:nvSpPr>
            <p:spPr>
              <a:xfrm>
                <a:off x="9102762" y="4383473"/>
                <a:ext cx="96004" cy="79891"/>
              </a:xfrm>
              <a:custGeom>
                <a:rect b="b" l="l" r="r" t="t"/>
                <a:pathLst>
                  <a:path extrusionOk="0" h="3922" w="4713">
                    <a:moveTo>
                      <a:pt x="31" y="1"/>
                    </a:moveTo>
                    <a:cubicBezTo>
                      <a:pt x="1" y="31"/>
                      <a:pt x="366" y="92"/>
                      <a:pt x="913" y="305"/>
                    </a:cubicBezTo>
                    <a:cubicBezTo>
                      <a:pt x="1612" y="548"/>
                      <a:pt x="2250" y="943"/>
                      <a:pt x="2828" y="1399"/>
                    </a:cubicBezTo>
                    <a:cubicBezTo>
                      <a:pt x="3405" y="1885"/>
                      <a:pt x="3891" y="2463"/>
                      <a:pt x="4287" y="3101"/>
                    </a:cubicBezTo>
                    <a:cubicBezTo>
                      <a:pt x="4560" y="3587"/>
                      <a:pt x="4682" y="3922"/>
                      <a:pt x="4712" y="3922"/>
                    </a:cubicBezTo>
                    <a:cubicBezTo>
                      <a:pt x="4651" y="3587"/>
                      <a:pt x="4560" y="3314"/>
                      <a:pt x="4408" y="3040"/>
                    </a:cubicBezTo>
                    <a:cubicBezTo>
                      <a:pt x="3679" y="1642"/>
                      <a:pt x="2432" y="609"/>
                      <a:pt x="943" y="153"/>
                    </a:cubicBezTo>
                    <a:cubicBezTo>
                      <a:pt x="639" y="62"/>
                      <a:pt x="335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0"/>
              <p:cNvSpPr/>
              <p:nvPr/>
            </p:nvSpPr>
            <p:spPr>
              <a:xfrm>
                <a:off x="9071822" y="4442298"/>
                <a:ext cx="50171" cy="80502"/>
              </a:xfrm>
              <a:custGeom>
                <a:rect b="b" l="l" r="r" t="t"/>
                <a:pathLst>
                  <a:path extrusionOk="0" h="3952" w="2463">
                    <a:moveTo>
                      <a:pt x="0" y="0"/>
                    </a:moveTo>
                    <a:lnTo>
                      <a:pt x="0" y="0"/>
                    </a:lnTo>
                    <a:cubicBezTo>
                      <a:pt x="1155" y="1095"/>
                      <a:pt x="2006" y="2462"/>
                      <a:pt x="2462" y="3952"/>
                    </a:cubicBezTo>
                    <a:cubicBezTo>
                      <a:pt x="2462" y="3709"/>
                      <a:pt x="2432" y="3496"/>
                      <a:pt x="2341" y="3253"/>
                    </a:cubicBezTo>
                    <a:cubicBezTo>
                      <a:pt x="2189" y="2706"/>
                      <a:pt x="1945" y="2189"/>
                      <a:pt x="1672" y="1733"/>
                    </a:cubicBezTo>
                    <a:cubicBezTo>
                      <a:pt x="1368" y="1247"/>
                      <a:pt x="1003" y="791"/>
                      <a:pt x="578" y="426"/>
                    </a:cubicBezTo>
                    <a:cubicBezTo>
                      <a:pt x="426" y="244"/>
                      <a:pt x="213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0"/>
              <p:cNvSpPr/>
              <p:nvPr/>
            </p:nvSpPr>
            <p:spPr>
              <a:xfrm>
                <a:off x="6853525" y="3581108"/>
                <a:ext cx="1469288" cy="1271760"/>
              </a:xfrm>
              <a:custGeom>
                <a:rect b="b" l="l" r="r" t="t"/>
                <a:pathLst>
                  <a:path extrusionOk="0" h="62433" w="72130">
                    <a:moveTo>
                      <a:pt x="0" y="0"/>
                    </a:moveTo>
                    <a:lnTo>
                      <a:pt x="23101" y="61430"/>
                    </a:lnTo>
                    <a:lnTo>
                      <a:pt x="72129" y="62433"/>
                    </a:lnTo>
                    <a:lnTo>
                      <a:pt x="5191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0"/>
              <p:cNvSpPr/>
              <p:nvPr/>
            </p:nvSpPr>
            <p:spPr>
              <a:xfrm>
                <a:off x="7088781" y="3582961"/>
                <a:ext cx="1105215" cy="1267442"/>
              </a:xfrm>
              <a:custGeom>
                <a:rect b="b" l="l" r="r" t="t"/>
                <a:pathLst>
                  <a:path extrusionOk="0" h="62221" w="54257">
                    <a:moveTo>
                      <a:pt x="1" y="0"/>
                    </a:moveTo>
                    <a:cubicBezTo>
                      <a:pt x="1" y="0"/>
                      <a:pt x="1855" y="15380"/>
                      <a:pt x="3952" y="23891"/>
                    </a:cubicBezTo>
                    <a:cubicBezTo>
                      <a:pt x="7600" y="38937"/>
                      <a:pt x="19332" y="61460"/>
                      <a:pt x="19332" y="61460"/>
                    </a:cubicBezTo>
                    <a:lnTo>
                      <a:pt x="34864" y="61794"/>
                    </a:lnTo>
                    <a:lnTo>
                      <a:pt x="29545" y="46566"/>
                    </a:lnTo>
                    <a:lnTo>
                      <a:pt x="29545" y="46566"/>
                    </a:lnTo>
                    <a:cubicBezTo>
                      <a:pt x="30409" y="47004"/>
                      <a:pt x="31181" y="47138"/>
                      <a:pt x="31802" y="47138"/>
                    </a:cubicBezTo>
                    <a:cubicBezTo>
                      <a:pt x="32775" y="47138"/>
                      <a:pt x="33375" y="46809"/>
                      <a:pt x="33375" y="46809"/>
                    </a:cubicBezTo>
                    <a:lnTo>
                      <a:pt x="38542" y="61886"/>
                    </a:lnTo>
                    <a:lnTo>
                      <a:pt x="54257" y="62220"/>
                    </a:lnTo>
                    <a:cubicBezTo>
                      <a:pt x="52646" y="52098"/>
                      <a:pt x="50093" y="42159"/>
                      <a:pt x="46597" y="32554"/>
                    </a:cubicBezTo>
                    <a:cubicBezTo>
                      <a:pt x="40731" y="16414"/>
                      <a:pt x="30609" y="274"/>
                      <a:pt x="30609" y="2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0"/>
              <p:cNvSpPr/>
              <p:nvPr/>
            </p:nvSpPr>
            <p:spPr>
              <a:xfrm>
                <a:off x="7236759" y="3842316"/>
                <a:ext cx="606170" cy="666466"/>
              </a:xfrm>
              <a:custGeom>
                <a:rect b="b" l="l" r="r" t="t"/>
                <a:pathLst>
                  <a:path extrusionOk="0" h="32718" w="29758">
                    <a:moveTo>
                      <a:pt x="15308" y="22542"/>
                    </a:moveTo>
                    <a:cubicBezTo>
                      <a:pt x="15587" y="22542"/>
                      <a:pt x="15957" y="22651"/>
                      <a:pt x="16262" y="22769"/>
                    </a:cubicBezTo>
                    <a:cubicBezTo>
                      <a:pt x="16657" y="22952"/>
                      <a:pt x="18542" y="23681"/>
                      <a:pt x="19180" y="26447"/>
                    </a:cubicBezTo>
                    <a:cubicBezTo>
                      <a:pt x="19650" y="28565"/>
                      <a:pt x="19065" y="29116"/>
                      <a:pt x="18508" y="29116"/>
                    </a:cubicBezTo>
                    <a:cubicBezTo>
                      <a:pt x="18346" y="29116"/>
                      <a:pt x="18186" y="29069"/>
                      <a:pt x="18055" y="29000"/>
                    </a:cubicBezTo>
                    <a:cubicBezTo>
                      <a:pt x="17478" y="28696"/>
                      <a:pt x="16475" y="26751"/>
                      <a:pt x="15472" y="25079"/>
                    </a:cubicBezTo>
                    <a:cubicBezTo>
                      <a:pt x="14712" y="23803"/>
                      <a:pt x="14772" y="23164"/>
                      <a:pt x="14864" y="22891"/>
                    </a:cubicBezTo>
                    <a:cubicBezTo>
                      <a:pt x="14864" y="22861"/>
                      <a:pt x="14894" y="22800"/>
                      <a:pt x="14924" y="22769"/>
                    </a:cubicBezTo>
                    <a:lnTo>
                      <a:pt x="14924" y="22769"/>
                    </a:lnTo>
                    <a:lnTo>
                      <a:pt x="14894" y="22800"/>
                    </a:lnTo>
                    <a:cubicBezTo>
                      <a:pt x="14921" y="22611"/>
                      <a:pt x="15085" y="22542"/>
                      <a:pt x="15308" y="22542"/>
                    </a:cubicBezTo>
                    <a:close/>
                    <a:moveTo>
                      <a:pt x="25836" y="22925"/>
                    </a:moveTo>
                    <a:cubicBezTo>
                      <a:pt x="26084" y="22925"/>
                      <a:pt x="26327" y="23003"/>
                      <a:pt x="26505" y="23225"/>
                    </a:cubicBezTo>
                    <a:lnTo>
                      <a:pt x="26444" y="23195"/>
                    </a:lnTo>
                    <a:lnTo>
                      <a:pt x="26444" y="23195"/>
                    </a:lnTo>
                    <a:cubicBezTo>
                      <a:pt x="26505" y="23225"/>
                      <a:pt x="26566" y="23286"/>
                      <a:pt x="26596" y="23316"/>
                    </a:cubicBezTo>
                    <a:cubicBezTo>
                      <a:pt x="27144" y="23924"/>
                      <a:pt x="27447" y="24715"/>
                      <a:pt x="27508" y="25505"/>
                    </a:cubicBezTo>
                    <a:cubicBezTo>
                      <a:pt x="27691" y="27177"/>
                      <a:pt x="27964" y="29092"/>
                      <a:pt x="27599" y="29365"/>
                    </a:cubicBezTo>
                    <a:lnTo>
                      <a:pt x="27569" y="29365"/>
                    </a:lnTo>
                    <a:cubicBezTo>
                      <a:pt x="27501" y="29411"/>
                      <a:pt x="27401" y="29440"/>
                      <a:pt x="27276" y="29440"/>
                    </a:cubicBezTo>
                    <a:cubicBezTo>
                      <a:pt x="26728" y="29440"/>
                      <a:pt x="25689" y="28879"/>
                      <a:pt x="24651" y="26630"/>
                    </a:cubicBezTo>
                    <a:cubicBezTo>
                      <a:pt x="23374" y="23864"/>
                      <a:pt x="24803" y="23225"/>
                      <a:pt x="25107" y="23104"/>
                    </a:cubicBezTo>
                    <a:cubicBezTo>
                      <a:pt x="25309" y="23010"/>
                      <a:pt x="25575" y="22925"/>
                      <a:pt x="25836" y="22925"/>
                    </a:cubicBezTo>
                    <a:close/>
                    <a:moveTo>
                      <a:pt x="4529" y="0"/>
                    </a:moveTo>
                    <a:cubicBezTo>
                      <a:pt x="3476" y="0"/>
                      <a:pt x="2523" y="246"/>
                      <a:pt x="2523" y="246"/>
                    </a:cubicBezTo>
                    <a:cubicBezTo>
                      <a:pt x="2523" y="246"/>
                      <a:pt x="0" y="1128"/>
                      <a:pt x="1125" y="4927"/>
                    </a:cubicBezTo>
                    <a:cubicBezTo>
                      <a:pt x="2249" y="8727"/>
                      <a:pt x="2888" y="8939"/>
                      <a:pt x="4225" y="11158"/>
                    </a:cubicBezTo>
                    <a:cubicBezTo>
                      <a:pt x="5563" y="13377"/>
                      <a:pt x="5897" y="14046"/>
                      <a:pt x="6961" y="15018"/>
                    </a:cubicBezTo>
                    <a:cubicBezTo>
                      <a:pt x="8025" y="15991"/>
                      <a:pt x="10517" y="17055"/>
                      <a:pt x="11611" y="19365"/>
                    </a:cubicBezTo>
                    <a:cubicBezTo>
                      <a:pt x="12675" y="21705"/>
                      <a:pt x="13253" y="24380"/>
                      <a:pt x="15168" y="27724"/>
                    </a:cubicBezTo>
                    <a:cubicBezTo>
                      <a:pt x="17113" y="31037"/>
                      <a:pt x="17842" y="32283"/>
                      <a:pt x="19362" y="32283"/>
                    </a:cubicBezTo>
                    <a:cubicBezTo>
                      <a:pt x="20882" y="32283"/>
                      <a:pt x="21368" y="30551"/>
                      <a:pt x="21429" y="29517"/>
                    </a:cubicBezTo>
                    <a:cubicBezTo>
                      <a:pt x="21460" y="28970"/>
                      <a:pt x="21460" y="28423"/>
                      <a:pt x="21429" y="27876"/>
                    </a:cubicBezTo>
                    <a:lnTo>
                      <a:pt x="21429" y="27876"/>
                    </a:lnTo>
                    <a:lnTo>
                      <a:pt x="23253" y="27967"/>
                    </a:lnTo>
                    <a:cubicBezTo>
                      <a:pt x="23253" y="27967"/>
                      <a:pt x="25350" y="31827"/>
                      <a:pt x="27508" y="32557"/>
                    </a:cubicBezTo>
                    <a:cubicBezTo>
                      <a:pt x="27844" y="32669"/>
                      <a:pt x="28124" y="32718"/>
                      <a:pt x="28359" y="32718"/>
                    </a:cubicBezTo>
                    <a:cubicBezTo>
                      <a:pt x="29657" y="32718"/>
                      <a:pt x="29563" y="31224"/>
                      <a:pt x="29666" y="30581"/>
                    </a:cubicBezTo>
                    <a:cubicBezTo>
                      <a:pt x="29758" y="29821"/>
                      <a:pt x="29119" y="25353"/>
                      <a:pt x="28815" y="24532"/>
                    </a:cubicBezTo>
                    <a:cubicBezTo>
                      <a:pt x="28542" y="23681"/>
                      <a:pt x="27296" y="20763"/>
                      <a:pt x="27508" y="19304"/>
                    </a:cubicBezTo>
                    <a:cubicBezTo>
                      <a:pt x="27691" y="17845"/>
                      <a:pt x="29150" y="16265"/>
                      <a:pt x="29210" y="14806"/>
                    </a:cubicBezTo>
                    <a:cubicBezTo>
                      <a:pt x="29302" y="13347"/>
                      <a:pt x="29332" y="10094"/>
                      <a:pt x="28967" y="8483"/>
                    </a:cubicBezTo>
                    <a:cubicBezTo>
                      <a:pt x="28572" y="7085"/>
                      <a:pt x="28086" y="5717"/>
                      <a:pt x="27539" y="4380"/>
                    </a:cubicBezTo>
                    <a:cubicBezTo>
                      <a:pt x="27539" y="4380"/>
                      <a:pt x="25320" y="854"/>
                      <a:pt x="23071" y="793"/>
                    </a:cubicBezTo>
                    <a:lnTo>
                      <a:pt x="20365" y="672"/>
                    </a:lnTo>
                    <a:cubicBezTo>
                      <a:pt x="20365" y="672"/>
                      <a:pt x="18420" y="1158"/>
                      <a:pt x="19362" y="3590"/>
                    </a:cubicBezTo>
                    <a:cubicBezTo>
                      <a:pt x="20304" y="5991"/>
                      <a:pt x="22554" y="10155"/>
                      <a:pt x="22888" y="10885"/>
                    </a:cubicBezTo>
                    <a:cubicBezTo>
                      <a:pt x="23192" y="11584"/>
                      <a:pt x="24712" y="14380"/>
                      <a:pt x="24378" y="16143"/>
                    </a:cubicBezTo>
                    <a:cubicBezTo>
                      <a:pt x="24043" y="17936"/>
                      <a:pt x="21429" y="22891"/>
                      <a:pt x="21794" y="24107"/>
                    </a:cubicBezTo>
                    <a:lnTo>
                      <a:pt x="20396" y="24046"/>
                    </a:lnTo>
                    <a:cubicBezTo>
                      <a:pt x="20396" y="24046"/>
                      <a:pt x="19119" y="21827"/>
                      <a:pt x="17326" y="20885"/>
                    </a:cubicBezTo>
                    <a:cubicBezTo>
                      <a:pt x="15532" y="19943"/>
                      <a:pt x="11672" y="15900"/>
                      <a:pt x="10851" y="13468"/>
                    </a:cubicBezTo>
                    <a:cubicBezTo>
                      <a:pt x="10061" y="11067"/>
                      <a:pt x="9149" y="5444"/>
                      <a:pt x="8602" y="3711"/>
                    </a:cubicBezTo>
                    <a:cubicBezTo>
                      <a:pt x="8055" y="2009"/>
                      <a:pt x="7234" y="520"/>
                      <a:pt x="5806" y="155"/>
                    </a:cubicBezTo>
                    <a:cubicBezTo>
                      <a:pt x="5402" y="41"/>
                      <a:pt x="4957" y="0"/>
                      <a:pt x="4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7421501" y="3937561"/>
                <a:ext cx="273427" cy="376621"/>
              </a:xfrm>
              <a:custGeom>
                <a:rect b="b" l="l" r="r" t="t"/>
                <a:pathLst>
                  <a:path extrusionOk="0" h="18489" w="13423">
                    <a:moveTo>
                      <a:pt x="708" y="0"/>
                    </a:moveTo>
                    <a:cubicBezTo>
                      <a:pt x="509" y="0"/>
                      <a:pt x="0" y="166"/>
                      <a:pt x="626" y="2044"/>
                    </a:cubicBezTo>
                    <a:cubicBezTo>
                      <a:pt x="1386" y="4324"/>
                      <a:pt x="1994" y="6725"/>
                      <a:pt x="3453" y="7212"/>
                    </a:cubicBezTo>
                    <a:cubicBezTo>
                      <a:pt x="3453" y="7212"/>
                      <a:pt x="3757" y="7333"/>
                      <a:pt x="4092" y="8367"/>
                    </a:cubicBezTo>
                    <a:cubicBezTo>
                      <a:pt x="4456" y="9400"/>
                      <a:pt x="5520" y="11437"/>
                      <a:pt x="6371" y="12227"/>
                    </a:cubicBezTo>
                    <a:cubicBezTo>
                      <a:pt x="7192" y="13017"/>
                      <a:pt x="8134" y="13808"/>
                      <a:pt x="8620" y="14659"/>
                    </a:cubicBezTo>
                    <a:cubicBezTo>
                      <a:pt x="9076" y="15479"/>
                      <a:pt x="9988" y="16665"/>
                      <a:pt x="9988" y="16665"/>
                    </a:cubicBezTo>
                    <a:cubicBezTo>
                      <a:pt x="9988" y="16665"/>
                      <a:pt x="11083" y="18428"/>
                      <a:pt x="11569" y="18488"/>
                    </a:cubicBezTo>
                    <a:lnTo>
                      <a:pt x="11964" y="18488"/>
                    </a:lnTo>
                    <a:cubicBezTo>
                      <a:pt x="12420" y="18458"/>
                      <a:pt x="12116" y="16726"/>
                      <a:pt x="12116" y="16726"/>
                    </a:cubicBezTo>
                    <a:cubicBezTo>
                      <a:pt x="12146" y="16057"/>
                      <a:pt x="12146" y="15388"/>
                      <a:pt x="12116" y="14750"/>
                    </a:cubicBezTo>
                    <a:cubicBezTo>
                      <a:pt x="12025" y="13929"/>
                      <a:pt x="12450" y="13200"/>
                      <a:pt x="12754" y="12440"/>
                    </a:cubicBezTo>
                    <a:cubicBezTo>
                      <a:pt x="13028" y="11680"/>
                      <a:pt x="12754" y="9643"/>
                      <a:pt x="12359" y="8640"/>
                    </a:cubicBezTo>
                    <a:cubicBezTo>
                      <a:pt x="11994" y="7607"/>
                      <a:pt x="12238" y="7516"/>
                      <a:pt x="12238" y="7516"/>
                    </a:cubicBezTo>
                    <a:cubicBezTo>
                      <a:pt x="13423" y="7151"/>
                      <a:pt x="12329" y="4719"/>
                      <a:pt x="11538" y="2440"/>
                    </a:cubicBezTo>
                    <a:cubicBezTo>
                      <a:pt x="10841" y="428"/>
                      <a:pt x="10167" y="310"/>
                      <a:pt x="10019" y="310"/>
                    </a:cubicBezTo>
                    <a:cubicBezTo>
                      <a:pt x="9999" y="310"/>
                      <a:pt x="9988" y="312"/>
                      <a:pt x="9988" y="312"/>
                    </a:cubicBezTo>
                    <a:cubicBezTo>
                      <a:pt x="9988" y="312"/>
                      <a:pt x="9472" y="312"/>
                      <a:pt x="9168" y="2166"/>
                    </a:cubicBezTo>
                    <a:cubicBezTo>
                      <a:pt x="8864" y="4020"/>
                      <a:pt x="8347" y="4658"/>
                      <a:pt x="7222" y="4658"/>
                    </a:cubicBezTo>
                    <a:lnTo>
                      <a:pt x="6614" y="4658"/>
                    </a:lnTo>
                    <a:cubicBezTo>
                      <a:pt x="5490" y="4658"/>
                      <a:pt x="4487" y="3868"/>
                      <a:pt x="2876" y="1953"/>
                    </a:cubicBezTo>
                    <a:cubicBezTo>
                      <a:pt x="1295" y="8"/>
                      <a:pt x="778" y="8"/>
                      <a:pt x="778" y="8"/>
                    </a:cubicBezTo>
                    <a:cubicBezTo>
                      <a:pt x="778" y="8"/>
                      <a:pt x="750" y="0"/>
                      <a:pt x="7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7363675" y="3593716"/>
                <a:ext cx="236536" cy="419642"/>
              </a:xfrm>
              <a:custGeom>
                <a:rect b="b" l="l" r="r" t="t"/>
                <a:pathLst>
                  <a:path extrusionOk="0" h="20601" w="11612">
                    <a:moveTo>
                      <a:pt x="1239" y="1"/>
                    </a:moveTo>
                    <a:cubicBezTo>
                      <a:pt x="864" y="1"/>
                      <a:pt x="608" y="19"/>
                      <a:pt x="608" y="19"/>
                    </a:cubicBezTo>
                    <a:cubicBezTo>
                      <a:pt x="608" y="19"/>
                      <a:pt x="0" y="202"/>
                      <a:pt x="426" y="1205"/>
                    </a:cubicBezTo>
                    <a:cubicBezTo>
                      <a:pt x="851" y="2177"/>
                      <a:pt x="821" y="2785"/>
                      <a:pt x="1064" y="3059"/>
                    </a:cubicBezTo>
                    <a:cubicBezTo>
                      <a:pt x="1307" y="3333"/>
                      <a:pt x="1581" y="3576"/>
                      <a:pt x="1885" y="3819"/>
                    </a:cubicBezTo>
                    <a:cubicBezTo>
                      <a:pt x="1885" y="3819"/>
                      <a:pt x="1216" y="4032"/>
                      <a:pt x="1702" y="5095"/>
                    </a:cubicBezTo>
                    <a:cubicBezTo>
                      <a:pt x="2219" y="6190"/>
                      <a:pt x="2341" y="7223"/>
                      <a:pt x="2584" y="7709"/>
                    </a:cubicBezTo>
                    <a:cubicBezTo>
                      <a:pt x="2797" y="8165"/>
                      <a:pt x="3313" y="8317"/>
                      <a:pt x="3526" y="8591"/>
                    </a:cubicBezTo>
                    <a:cubicBezTo>
                      <a:pt x="3769" y="8865"/>
                      <a:pt x="2766" y="8561"/>
                      <a:pt x="3040" y="9472"/>
                    </a:cubicBezTo>
                    <a:cubicBezTo>
                      <a:pt x="3283" y="10415"/>
                      <a:pt x="3861" y="11083"/>
                      <a:pt x="3861" y="11934"/>
                    </a:cubicBezTo>
                    <a:cubicBezTo>
                      <a:pt x="3861" y="12786"/>
                      <a:pt x="4286" y="13910"/>
                      <a:pt x="5107" y="14336"/>
                    </a:cubicBezTo>
                    <a:cubicBezTo>
                      <a:pt x="5897" y="14761"/>
                      <a:pt x="5745" y="15339"/>
                      <a:pt x="5775" y="15825"/>
                    </a:cubicBezTo>
                    <a:cubicBezTo>
                      <a:pt x="5836" y="16433"/>
                      <a:pt x="5958" y="17071"/>
                      <a:pt x="6171" y="17649"/>
                    </a:cubicBezTo>
                    <a:cubicBezTo>
                      <a:pt x="6467" y="18835"/>
                      <a:pt x="8211" y="20600"/>
                      <a:pt x="9340" y="20600"/>
                    </a:cubicBezTo>
                    <a:cubicBezTo>
                      <a:pt x="9368" y="20600"/>
                      <a:pt x="9396" y="20599"/>
                      <a:pt x="9423" y="20597"/>
                    </a:cubicBezTo>
                    <a:cubicBezTo>
                      <a:pt x="10548" y="20506"/>
                      <a:pt x="11611" y="19169"/>
                      <a:pt x="11338" y="18378"/>
                    </a:cubicBezTo>
                    <a:cubicBezTo>
                      <a:pt x="10882" y="17284"/>
                      <a:pt x="10274" y="16281"/>
                      <a:pt x="9514" y="15369"/>
                    </a:cubicBezTo>
                    <a:cubicBezTo>
                      <a:pt x="9058" y="14883"/>
                      <a:pt x="8663" y="14883"/>
                      <a:pt x="8724" y="14336"/>
                    </a:cubicBezTo>
                    <a:cubicBezTo>
                      <a:pt x="8749" y="14194"/>
                      <a:pt x="8813" y="14153"/>
                      <a:pt x="8892" y="14153"/>
                    </a:cubicBezTo>
                    <a:cubicBezTo>
                      <a:pt x="9000" y="14153"/>
                      <a:pt x="9137" y="14230"/>
                      <a:pt x="9241" y="14230"/>
                    </a:cubicBezTo>
                    <a:cubicBezTo>
                      <a:pt x="9336" y="14230"/>
                      <a:pt x="9403" y="14164"/>
                      <a:pt x="9393" y="13910"/>
                    </a:cubicBezTo>
                    <a:cubicBezTo>
                      <a:pt x="9393" y="13181"/>
                      <a:pt x="9210" y="12421"/>
                      <a:pt x="8815" y="11782"/>
                    </a:cubicBezTo>
                    <a:cubicBezTo>
                      <a:pt x="8359" y="11114"/>
                      <a:pt x="8238" y="10475"/>
                      <a:pt x="7812" y="9594"/>
                    </a:cubicBezTo>
                    <a:cubicBezTo>
                      <a:pt x="7356" y="8713"/>
                      <a:pt x="6535" y="8561"/>
                      <a:pt x="6596" y="8378"/>
                    </a:cubicBezTo>
                    <a:cubicBezTo>
                      <a:pt x="6657" y="8165"/>
                      <a:pt x="7113" y="8257"/>
                      <a:pt x="6748" y="7406"/>
                    </a:cubicBezTo>
                    <a:cubicBezTo>
                      <a:pt x="6353" y="6524"/>
                      <a:pt x="6323" y="7102"/>
                      <a:pt x="5927" y="5795"/>
                    </a:cubicBezTo>
                    <a:cubicBezTo>
                      <a:pt x="5531" y="4548"/>
                      <a:pt x="5345" y="3776"/>
                      <a:pt x="5002" y="3776"/>
                    </a:cubicBezTo>
                    <a:cubicBezTo>
                      <a:pt x="4977" y="3776"/>
                      <a:pt x="4951" y="3780"/>
                      <a:pt x="4924" y="3788"/>
                    </a:cubicBezTo>
                    <a:cubicBezTo>
                      <a:pt x="4891" y="3799"/>
                      <a:pt x="4860" y="3804"/>
                      <a:pt x="4833" y="3804"/>
                    </a:cubicBezTo>
                    <a:cubicBezTo>
                      <a:pt x="4538" y="3804"/>
                      <a:pt x="4577" y="3224"/>
                      <a:pt x="4438" y="2390"/>
                    </a:cubicBezTo>
                    <a:cubicBezTo>
                      <a:pt x="4316" y="1478"/>
                      <a:pt x="4651" y="1813"/>
                      <a:pt x="4073" y="810"/>
                    </a:cubicBezTo>
                    <a:cubicBezTo>
                      <a:pt x="3668" y="105"/>
                      <a:pt x="2123" y="1"/>
                      <a:pt x="1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7311674" y="4182413"/>
                <a:ext cx="321357" cy="649986"/>
              </a:xfrm>
              <a:custGeom>
                <a:rect b="b" l="l" r="r" t="t"/>
                <a:pathLst>
                  <a:path extrusionOk="0" h="31909" w="15776">
                    <a:moveTo>
                      <a:pt x="4142" y="1"/>
                    </a:moveTo>
                    <a:cubicBezTo>
                      <a:pt x="3807" y="1"/>
                      <a:pt x="3617" y="115"/>
                      <a:pt x="3617" y="115"/>
                    </a:cubicBezTo>
                    <a:lnTo>
                      <a:pt x="4407" y="2546"/>
                    </a:lnTo>
                    <a:lnTo>
                      <a:pt x="3921" y="3762"/>
                    </a:lnTo>
                    <a:cubicBezTo>
                      <a:pt x="3921" y="3762"/>
                      <a:pt x="2706" y="2864"/>
                      <a:pt x="1723" y="2864"/>
                    </a:cubicBezTo>
                    <a:cubicBezTo>
                      <a:pt x="1415" y="2864"/>
                      <a:pt x="1130" y="2952"/>
                      <a:pt x="912" y="3185"/>
                    </a:cubicBezTo>
                    <a:cubicBezTo>
                      <a:pt x="0" y="4127"/>
                      <a:pt x="1337" y="7714"/>
                      <a:pt x="2736" y="10449"/>
                    </a:cubicBezTo>
                    <a:cubicBezTo>
                      <a:pt x="4164" y="13185"/>
                      <a:pt x="5015" y="13732"/>
                      <a:pt x="5015" y="13732"/>
                    </a:cubicBezTo>
                    <a:lnTo>
                      <a:pt x="12614" y="31787"/>
                    </a:lnTo>
                    <a:lnTo>
                      <a:pt x="15775" y="31909"/>
                    </a:lnTo>
                    <a:lnTo>
                      <a:pt x="8724" y="14857"/>
                    </a:lnTo>
                    <a:cubicBezTo>
                      <a:pt x="8602" y="13823"/>
                      <a:pt x="8389" y="12790"/>
                      <a:pt x="8055" y="11787"/>
                    </a:cubicBezTo>
                    <a:cubicBezTo>
                      <a:pt x="7447" y="9629"/>
                      <a:pt x="6778" y="9781"/>
                      <a:pt x="6322" y="8534"/>
                    </a:cubicBezTo>
                    <a:cubicBezTo>
                      <a:pt x="6049" y="7714"/>
                      <a:pt x="6079" y="6832"/>
                      <a:pt x="6383" y="6042"/>
                    </a:cubicBezTo>
                    <a:lnTo>
                      <a:pt x="8663" y="6133"/>
                    </a:lnTo>
                    <a:cubicBezTo>
                      <a:pt x="8663" y="6133"/>
                      <a:pt x="8784" y="4796"/>
                      <a:pt x="6869" y="2060"/>
                    </a:cubicBezTo>
                    <a:cubicBezTo>
                      <a:pt x="5687" y="324"/>
                      <a:pt x="4708" y="1"/>
                      <a:pt x="4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7815633" y="4199238"/>
                <a:ext cx="300926" cy="651127"/>
              </a:xfrm>
              <a:custGeom>
                <a:rect b="b" l="l" r="r" t="t"/>
                <a:pathLst>
                  <a:path extrusionOk="0" h="31965" w="14773">
                    <a:moveTo>
                      <a:pt x="1317" y="0"/>
                    </a:moveTo>
                    <a:cubicBezTo>
                      <a:pt x="755" y="0"/>
                      <a:pt x="79" y="329"/>
                      <a:pt x="61" y="1903"/>
                    </a:cubicBezTo>
                    <a:cubicBezTo>
                      <a:pt x="0" y="4578"/>
                      <a:pt x="1064" y="5945"/>
                      <a:pt x="1064" y="5945"/>
                    </a:cubicBezTo>
                    <a:lnTo>
                      <a:pt x="3313" y="6037"/>
                    </a:lnTo>
                    <a:cubicBezTo>
                      <a:pt x="3313" y="6037"/>
                      <a:pt x="4711" y="7313"/>
                      <a:pt x="5107" y="8559"/>
                    </a:cubicBezTo>
                    <a:cubicBezTo>
                      <a:pt x="5502" y="9806"/>
                      <a:pt x="4742" y="9593"/>
                      <a:pt x="5593" y="11812"/>
                    </a:cubicBezTo>
                    <a:cubicBezTo>
                      <a:pt x="5988" y="12876"/>
                      <a:pt x="6474" y="13909"/>
                      <a:pt x="7022" y="14882"/>
                    </a:cubicBezTo>
                    <a:lnTo>
                      <a:pt x="11642" y="31842"/>
                    </a:lnTo>
                    <a:lnTo>
                      <a:pt x="14772" y="31964"/>
                    </a:lnTo>
                    <a:lnTo>
                      <a:pt x="10031" y="14000"/>
                    </a:lnTo>
                    <a:cubicBezTo>
                      <a:pt x="10031" y="14000"/>
                      <a:pt x="10547" y="13484"/>
                      <a:pt x="10092" y="10778"/>
                    </a:cubicBezTo>
                    <a:cubicBezTo>
                      <a:pt x="9605" y="8073"/>
                      <a:pt x="8511" y="4517"/>
                      <a:pt x="6930" y="3483"/>
                    </a:cubicBezTo>
                    <a:cubicBezTo>
                      <a:pt x="6578" y="3219"/>
                      <a:pt x="6169" y="3090"/>
                      <a:pt x="5765" y="3090"/>
                    </a:cubicBezTo>
                    <a:cubicBezTo>
                      <a:pt x="5192" y="3090"/>
                      <a:pt x="4630" y="3349"/>
                      <a:pt x="4256" y="3848"/>
                    </a:cubicBezTo>
                    <a:lnTo>
                      <a:pt x="2918" y="2602"/>
                    </a:lnTo>
                    <a:lnTo>
                      <a:pt x="2067" y="170"/>
                    </a:lnTo>
                    <a:cubicBezTo>
                      <a:pt x="2067" y="170"/>
                      <a:pt x="1721" y="0"/>
                      <a:pt x="1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6853525" y="3581108"/>
                <a:ext cx="1471753" cy="1273614"/>
              </a:xfrm>
              <a:custGeom>
                <a:rect b="b" l="l" r="r" t="t"/>
                <a:pathLst>
                  <a:path extrusionOk="0" h="62524" w="7225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875" y="516"/>
                    </a:lnTo>
                    <a:lnTo>
                      <a:pt x="51875" y="516"/>
                    </a:lnTo>
                    <a:lnTo>
                      <a:pt x="71643" y="61278"/>
                    </a:lnTo>
                    <a:cubicBezTo>
                      <a:pt x="71749" y="61621"/>
                      <a:pt x="71854" y="61965"/>
                      <a:pt x="71980" y="62308"/>
                    </a:cubicBezTo>
                    <a:lnTo>
                      <a:pt x="71980" y="62308"/>
                    </a:lnTo>
                    <a:lnTo>
                      <a:pt x="23170" y="61340"/>
                    </a:lnTo>
                    <a:lnTo>
                      <a:pt x="23170" y="61340"/>
                    </a:lnTo>
                    <a:cubicBezTo>
                      <a:pt x="9443" y="24989"/>
                      <a:pt x="274" y="729"/>
                      <a:pt x="0" y="0"/>
                    </a:cubicBezTo>
                    <a:lnTo>
                      <a:pt x="0" y="0"/>
                    </a:lnTo>
                    <a:lnTo>
                      <a:pt x="23010" y="61460"/>
                    </a:lnTo>
                    <a:lnTo>
                      <a:pt x="23040" y="61521"/>
                    </a:lnTo>
                    <a:lnTo>
                      <a:pt x="23101" y="61521"/>
                    </a:lnTo>
                    <a:lnTo>
                      <a:pt x="72099" y="62524"/>
                    </a:lnTo>
                    <a:lnTo>
                      <a:pt x="72251" y="62524"/>
                    </a:lnTo>
                    <a:lnTo>
                      <a:pt x="72220" y="62372"/>
                    </a:lnTo>
                    <a:lnTo>
                      <a:pt x="71825" y="61186"/>
                    </a:lnTo>
                    <a:cubicBezTo>
                      <a:pt x="64500" y="38724"/>
                      <a:pt x="57661" y="17782"/>
                      <a:pt x="52007" y="395"/>
                    </a:cubicBezTo>
                    <a:lnTo>
                      <a:pt x="51977" y="334"/>
                    </a:lnTo>
                    <a:lnTo>
                      <a:pt x="51916" y="334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7948110" y="4452828"/>
                <a:ext cx="481119" cy="372751"/>
              </a:xfrm>
              <a:custGeom>
                <a:rect b="b" l="l" r="r" t="t"/>
                <a:pathLst>
                  <a:path extrusionOk="0" h="18299" w="23619">
                    <a:moveTo>
                      <a:pt x="11460" y="0"/>
                    </a:moveTo>
                    <a:lnTo>
                      <a:pt x="12737" y="3587"/>
                    </a:lnTo>
                    <a:cubicBezTo>
                      <a:pt x="12949" y="3648"/>
                      <a:pt x="13132" y="3708"/>
                      <a:pt x="13345" y="3800"/>
                    </a:cubicBezTo>
                    <a:cubicBezTo>
                      <a:pt x="14196" y="4134"/>
                      <a:pt x="13952" y="4894"/>
                      <a:pt x="13284" y="4894"/>
                    </a:cubicBezTo>
                    <a:lnTo>
                      <a:pt x="8329" y="4894"/>
                    </a:lnTo>
                    <a:cubicBezTo>
                      <a:pt x="8329" y="4894"/>
                      <a:pt x="4086" y="2861"/>
                      <a:pt x="2801" y="2861"/>
                    </a:cubicBezTo>
                    <a:cubicBezTo>
                      <a:pt x="2681" y="2861"/>
                      <a:pt x="2586" y="2879"/>
                      <a:pt x="2524" y="2918"/>
                    </a:cubicBezTo>
                    <a:cubicBezTo>
                      <a:pt x="1885" y="3283"/>
                      <a:pt x="1673" y="3951"/>
                      <a:pt x="2311" y="4894"/>
                    </a:cubicBezTo>
                    <a:cubicBezTo>
                      <a:pt x="2949" y="5836"/>
                      <a:pt x="7387" y="8055"/>
                      <a:pt x="7904" y="8207"/>
                    </a:cubicBezTo>
                    <a:lnTo>
                      <a:pt x="9363" y="8632"/>
                    </a:lnTo>
                    <a:lnTo>
                      <a:pt x="7995" y="9058"/>
                    </a:lnTo>
                    <a:lnTo>
                      <a:pt x="1521" y="6809"/>
                    </a:lnTo>
                    <a:cubicBezTo>
                      <a:pt x="1330" y="6781"/>
                      <a:pt x="1110" y="6754"/>
                      <a:pt x="907" y="6754"/>
                    </a:cubicBezTo>
                    <a:cubicBezTo>
                      <a:pt x="658" y="6754"/>
                      <a:pt x="436" y="6796"/>
                      <a:pt x="335" y="6930"/>
                    </a:cubicBezTo>
                    <a:cubicBezTo>
                      <a:pt x="1" y="7265"/>
                      <a:pt x="1" y="7842"/>
                      <a:pt x="366" y="8146"/>
                    </a:cubicBezTo>
                    <a:cubicBezTo>
                      <a:pt x="1308" y="8997"/>
                      <a:pt x="2281" y="9757"/>
                      <a:pt x="3284" y="10456"/>
                    </a:cubicBezTo>
                    <a:cubicBezTo>
                      <a:pt x="3284" y="10456"/>
                      <a:pt x="2281" y="11976"/>
                      <a:pt x="3132" y="12736"/>
                    </a:cubicBezTo>
                    <a:cubicBezTo>
                      <a:pt x="3983" y="13496"/>
                      <a:pt x="6445" y="15806"/>
                      <a:pt x="6445" y="15806"/>
                    </a:cubicBezTo>
                    <a:cubicBezTo>
                      <a:pt x="6445" y="15806"/>
                      <a:pt x="6718" y="17082"/>
                      <a:pt x="7478" y="17690"/>
                    </a:cubicBezTo>
                    <a:cubicBezTo>
                      <a:pt x="8238" y="18298"/>
                      <a:pt x="16688" y="18298"/>
                      <a:pt x="17296" y="18298"/>
                    </a:cubicBezTo>
                    <a:cubicBezTo>
                      <a:pt x="17874" y="18298"/>
                      <a:pt x="21308" y="16322"/>
                      <a:pt x="21308" y="16322"/>
                    </a:cubicBezTo>
                    <a:lnTo>
                      <a:pt x="23527" y="16079"/>
                    </a:lnTo>
                    <a:lnTo>
                      <a:pt x="23618" y="4134"/>
                    </a:lnTo>
                    <a:lnTo>
                      <a:pt x="18694" y="4134"/>
                    </a:lnTo>
                    <a:cubicBezTo>
                      <a:pt x="18694" y="4134"/>
                      <a:pt x="16171" y="1702"/>
                      <a:pt x="15503" y="1337"/>
                    </a:cubicBezTo>
                    <a:cubicBezTo>
                      <a:pt x="14804" y="1003"/>
                      <a:pt x="11460" y="0"/>
                      <a:pt x="1146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8016222" y="4665804"/>
                <a:ext cx="114561" cy="52636"/>
              </a:xfrm>
              <a:custGeom>
                <a:rect b="b" l="l" r="r" t="t"/>
                <a:pathLst>
                  <a:path extrusionOk="0" h="2584" w="5624">
                    <a:moveTo>
                      <a:pt x="0" y="0"/>
                    </a:moveTo>
                    <a:lnTo>
                      <a:pt x="0" y="0"/>
                    </a:lnTo>
                    <a:cubicBezTo>
                      <a:pt x="213" y="213"/>
                      <a:pt x="456" y="395"/>
                      <a:pt x="730" y="578"/>
                    </a:cubicBezTo>
                    <a:cubicBezTo>
                      <a:pt x="1186" y="882"/>
                      <a:pt x="1854" y="1338"/>
                      <a:pt x="2584" y="1793"/>
                    </a:cubicBezTo>
                    <a:cubicBezTo>
                      <a:pt x="2918" y="2037"/>
                      <a:pt x="3283" y="2249"/>
                      <a:pt x="3678" y="2401"/>
                    </a:cubicBezTo>
                    <a:cubicBezTo>
                      <a:pt x="4013" y="2523"/>
                      <a:pt x="4347" y="2584"/>
                      <a:pt x="4681" y="2584"/>
                    </a:cubicBezTo>
                    <a:cubicBezTo>
                      <a:pt x="5016" y="2584"/>
                      <a:pt x="5320" y="2553"/>
                      <a:pt x="5624" y="2432"/>
                    </a:cubicBezTo>
                    <a:cubicBezTo>
                      <a:pt x="5624" y="2425"/>
                      <a:pt x="5607" y="2423"/>
                      <a:pt x="5576" y="2423"/>
                    </a:cubicBezTo>
                    <a:cubicBezTo>
                      <a:pt x="5492" y="2423"/>
                      <a:pt x="5299" y="2441"/>
                      <a:pt x="5032" y="2441"/>
                    </a:cubicBezTo>
                    <a:cubicBezTo>
                      <a:pt x="4935" y="2441"/>
                      <a:pt x="4827" y="2438"/>
                      <a:pt x="4712" y="2432"/>
                    </a:cubicBezTo>
                    <a:cubicBezTo>
                      <a:pt x="4377" y="2401"/>
                      <a:pt x="4073" y="2341"/>
                      <a:pt x="3769" y="2219"/>
                    </a:cubicBezTo>
                    <a:cubicBezTo>
                      <a:pt x="3374" y="2067"/>
                      <a:pt x="3040" y="1854"/>
                      <a:pt x="2706" y="1642"/>
                    </a:cubicBezTo>
                    <a:cubicBezTo>
                      <a:pt x="1946" y="1155"/>
                      <a:pt x="1277" y="730"/>
                      <a:pt x="791" y="456"/>
                    </a:cubicBezTo>
                    <a:cubicBezTo>
                      <a:pt x="54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8051500" y="4748684"/>
                <a:ext cx="87326" cy="39538"/>
              </a:xfrm>
              <a:custGeom>
                <a:rect b="b" l="l" r="r" t="t"/>
                <a:pathLst>
                  <a:path extrusionOk="0" h="1941" w="4287">
                    <a:moveTo>
                      <a:pt x="7" y="1"/>
                    </a:moveTo>
                    <a:cubicBezTo>
                      <a:pt x="4" y="1"/>
                      <a:pt x="2" y="2"/>
                      <a:pt x="1" y="4"/>
                    </a:cubicBezTo>
                    <a:cubicBezTo>
                      <a:pt x="122" y="217"/>
                      <a:pt x="274" y="399"/>
                      <a:pt x="487" y="551"/>
                    </a:cubicBezTo>
                    <a:cubicBezTo>
                      <a:pt x="913" y="946"/>
                      <a:pt x="1369" y="1311"/>
                      <a:pt x="1885" y="1615"/>
                    </a:cubicBezTo>
                    <a:cubicBezTo>
                      <a:pt x="2255" y="1832"/>
                      <a:pt x="2686" y="1941"/>
                      <a:pt x="3112" y="1941"/>
                    </a:cubicBezTo>
                    <a:cubicBezTo>
                      <a:pt x="3283" y="1941"/>
                      <a:pt x="3453" y="1923"/>
                      <a:pt x="3618" y="1889"/>
                    </a:cubicBezTo>
                    <a:cubicBezTo>
                      <a:pt x="4074" y="1767"/>
                      <a:pt x="4287" y="1524"/>
                      <a:pt x="4256" y="1524"/>
                    </a:cubicBezTo>
                    <a:cubicBezTo>
                      <a:pt x="4044" y="1615"/>
                      <a:pt x="3831" y="1706"/>
                      <a:pt x="3588" y="1767"/>
                    </a:cubicBezTo>
                    <a:cubicBezTo>
                      <a:pt x="3482" y="1779"/>
                      <a:pt x="3376" y="1785"/>
                      <a:pt x="3269" y="1785"/>
                    </a:cubicBezTo>
                    <a:cubicBezTo>
                      <a:pt x="2821" y="1785"/>
                      <a:pt x="2369" y="1678"/>
                      <a:pt x="1977" y="1433"/>
                    </a:cubicBezTo>
                    <a:cubicBezTo>
                      <a:pt x="862" y="788"/>
                      <a:pt x="87" y="1"/>
                      <a:pt x="7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8134461" y="4626798"/>
                <a:ext cx="53268" cy="11163"/>
              </a:xfrm>
              <a:custGeom>
                <a:rect b="b" l="l" r="r" t="t"/>
                <a:pathLst>
                  <a:path extrusionOk="0" h="548" w="2615">
                    <a:moveTo>
                      <a:pt x="1" y="0"/>
                    </a:moveTo>
                    <a:cubicBezTo>
                      <a:pt x="396" y="213"/>
                      <a:pt x="822" y="365"/>
                      <a:pt x="1278" y="426"/>
                    </a:cubicBezTo>
                    <a:cubicBezTo>
                      <a:pt x="1561" y="507"/>
                      <a:pt x="1858" y="547"/>
                      <a:pt x="2160" y="547"/>
                    </a:cubicBezTo>
                    <a:cubicBezTo>
                      <a:pt x="2311" y="547"/>
                      <a:pt x="2463" y="537"/>
                      <a:pt x="2615" y="517"/>
                    </a:cubicBezTo>
                    <a:cubicBezTo>
                      <a:pt x="2189" y="395"/>
                      <a:pt x="1733" y="274"/>
                      <a:pt x="1308" y="243"/>
                    </a:cubicBezTo>
                    <a:cubicBezTo>
                      <a:pt x="882" y="122"/>
                      <a:pt x="426" y="31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6787266" y="3693075"/>
                <a:ext cx="227879" cy="114642"/>
              </a:xfrm>
              <a:custGeom>
                <a:rect b="b" l="l" r="r" t="t"/>
                <a:pathLst>
                  <a:path extrusionOk="0" h="5628" w="11187">
                    <a:moveTo>
                      <a:pt x="10343" y="1"/>
                    </a:moveTo>
                    <a:cubicBezTo>
                      <a:pt x="10321" y="1"/>
                      <a:pt x="10298" y="2"/>
                      <a:pt x="10275" y="5"/>
                    </a:cubicBezTo>
                    <a:cubicBezTo>
                      <a:pt x="9515" y="126"/>
                      <a:pt x="2220" y="1494"/>
                      <a:pt x="1399" y="1920"/>
                    </a:cubicBezTo>
                    <a:cubicBezTo>
                      <a:pt x="1065" y="2132"/>
                      <a:pt x="791" y="2406"/>
                      <a:pt x="639" y="2740"/>
                    </a:cubicBezTo>
                    <a:cubicBezTo>
                      <a:pt x="1" y="3743"/>
                      <a:pt x="335" y="5050"/>
                      <a:pt x="1338" y="5628"/>
                    </a:cubicBezTo>
                    <a:lnTo>
                      <a:pt x="1369" y="5628"/>
                    </a:lnTo>
                    <a:cubicBezTo>
                      <a:pt x="1369" y="5628"/>
                      <a:pt x="9180" y="2892"/>
                      <a:pt x="10183" y="2163"/>
                    </a:cubicBezTo>
                    <a:cubicBezTo>
                      <a:pt x="11186" y="1425"/>
                      <a:pt x="11073" y="1"/>
                      <a:pt x="1034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6821953" y="3799766"/>
                <a:ext cx="228490" cy="115681"/>
              </a:xfrm>
              <a:custGeom>
                <a:rect b="b" l="l" r="r" t="t"/>
                <a:pathLst>
                  <a:path extrusionOk="0" h="5679" w="11217">
                    <a:moveTo>
                      <a:pt x="9818" y="0"/>
                    </a:moveTo>
                    <a:cubicBezTo>
                      <a:pt x="8050" y="0"/>
                      <a:pt x="2122" y="1594"/>
                      <a:pt x="1368" y="1970"/>
                    </a:cubicBezTo>
                    <a:cubicBezTo>
                      <a:pt x="1064" y="2183"/>
                      <a:pt x="790" y="2457"/>
                      <a:pt x="608" y="2791"/>
                    </a:cubicBezTo>
                    <a:cubicBezTo>
                      <a:pt x="0" y="3794"/>
                      <a:pt x="334" y="5101"/>
                      <a:pt x="1337" y="5679"/>
                    </a:cubicBezTo>
                    <a:lnTo>
                      <a:pt x="1368" y="5679"/>
                    </a:lnTo>
                    <a:cubicBezTo>
                      <a:pt x="1368" y="5679"/>
                      <a:pt x="9180" y="2943"/>
                      <a:pt x="10183" y="2214"/>
                    </a:cubicBezTo>
                    <a:cubicBezTo>
                      <a:pt x="11216" y="1454"/>
                      <a:pt x="11034" y="633"/>
                      <a:pt x="10274" y="86"/>
                    </a:cubicBezTo>
                    <a:cubicBezTo>
                      <a:pt x="10204" y="27"/>
                      <a:pt x="10046" y="0"/>
                      <a:pt x="981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40"/>
              <p:cNvSpPr/>
              <p:nvPr/>
            </p:nvSpPr>
            <p:spPr>
              <a:xfrm>
                <a:off x="6842383" y="3857552"/>
                <a:ext cx="226942" cy="133770"/>
              </a:xfrm>
              <a:custGeom>
                <a:rect b="b" l="l" r="r" t="t"/>
                <a:pathLst>
                  <a:path extrusionOk="0" h="6567" w="11141">
                    <a:moveTo>
                      <a:pt x="9509" y="0"/>
                    </a:moveTo>
                    <a:cubicBezTo>
                      <a:pt x="9396" y="0"/>
                      <a:pt x="9276" y="14"/>
                      <a:pt x="9149" y="45"/>
                    </a:cubicBezTo>
                    <a:cubicBezTo>
                      <a:pt x="8663" y="197"/>
                      <a:pt x="3556" y="1292"/>
                      <a:pt x="1824" y="1747"/>
                    </a:cubicBezTo>
                    <a:cubicBezTo>
                      <a:pt x="1125" y="1899"/>
                      <a:pt x="547" y="2355"/>
                      <a:pt x="213" y="2994"/>
                    </a:cubicBezTo>
                    <a:cubicBezTo>
                      <a:pt x="30" y="3328"/>
                      <a:pt x="0" y="3723"/>
                      <a:pt x="61" y="4088"/>
                    </a:cubicBezTo>
                    <a:cubicBezTo>
                      <a:pt x="304" y="5243"/>
                      <a:pt x="1155" y="6155"/>
                      <a:pt x="2280" y="6459"/>
                    </a:cubicBezTo>
                    <a:cubicBezTo>
                      <a:pt x="2520" y="6535"/>
                      <a:pt x="2857" y="6566"/>
                      <a:pt x="3248" y="6566"/>
                    </a:cubicBezTo>
                    <a:cubicBezTo>
                      <a:pt x="5037" y="6566"/>
                      <a:pt x="7964" y="5912"/>
                      <a:pt x="7964" y="5912"/>
                    </a:cubicBezTo>
                    <a:lnTo>
                      <a:pt x="6961" y="3115"/>
                    </a:lnTo>
                    <a:lnTo>
                      <a:pt x="10000" y="2112"/>
                    </a:lnTo>
                    <a:cubicBezTo>
                      <a:pt x="11141" y="1667"/>
                      <a:pt x="10728" y="0"/>
                      <a:pt x="950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40"/>
              <p:cNvSpPr/>
              <p:nvPr/>
            </p:nvSpPr>
            <p:spPr>
              <a:xfrm>
                <a:off x="6805842" y="3746706"/>
                <a:ext cx="227248" cy="111791"/>
              </a:xfrm>
              <a:custGeom>
                <a:rect b="b" l="l" r="r" t="t"/>
                <a:pathLst>
                  <a:path extrusionOk="0" h="5488" w="11156">
                    <a:moveTo>
                      <a:pt x="9741" y="0"/>
                    </a:moveTo>
                    <a:cubicBezTo>
                      <a:pt x="9696" y="0"/>
                      <a:pt x="9651" y="5"/>
                      <a:pt x="9606" y="16"/>
                    </a:cubicBezTo>
                    <a:cubicBezTo>
                      <a:pt x="8846" y="168"/>
                      <a:pt x="2189" y="1354"/>
                      <a:pt x="1369" y="1779"/>
                    </a:cubicBezTo>
                    <a:cubicBezTo>
                      <a:pt x="1065" y="1992"/>
                      <a:pt x="791" y="2265"/>
                      <a:pt x="609" y="2600"/>
                    </a:cubicBezTo>
                    <a:cubicBezTo>
                      <a:pt x="1" y="3603"/>
                      <a:pt x="335" y="4910"/>
                      <a:pt x="1338" y="5487"/>
                    </a:cubicBezTo>
                    <a:cubicBezTo>
                      <a:pt x="1338" y="5487"/>
                      <a:pt x="9150" y="2752"/>
                      <a:pt x="10183" y="1992"/>
                    </a:cubicBezTo>
                    <a:cubicBezTo>
                      <a:pt x="11156" y="1305"/>
                      <a:pt x="10460" y="0"/>
                      <a:pt x="974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0"/>
              <p:cNvSpPr/>
              <p:nvPr/>
            </p:nvSpPr>
            <p:spPr>
              <a:xfrm>
                <a:off x="6833095" y="3803982"/>
                <a:ext cx="152938" cy="55121"/>
              </a:xfrm>
              <a:custGeom>
                <a:rect b="b" l="l" r="r" t="t"/>
                <a:pathLst>
                  <a:path extrusionOk="0" h="2706" w="7508">
                    <a:moveTo>
                      <a:pt x="7508" y="1"/>
                    </a:moveTo>
                    <a:cubicBezTo>
                      <a:pt x="7082" y="31"/>
                      <a:pt x="6687" y="61"/>
                      <a:pt x="6292" y="152"/>
                    </a:cubicBezTo>
                    <a:cubicBezTo>
                      <a:pt x="5563" y="304"/>
                      <a:pt x="4529" y="487"/>
                      <a:pt x="3435" y="700"/>
                    </a:cubicBezTo>
                    <a:cubicBezTo>
                      <a:pt x="2918" y="791"/>
                      <a:pt x="2401" y="943"/>
                      <a:pt x="1885" y="1125"/>
                    </a:cubicBezTo>
                    <a:cubicBezTo>
                      <a:pt x="1490" y="1277"/>
                      <a:pt x="1094" y="1490"/>
                      <a:pt x="760" y="1763"/>
                    </a:cubicBezTo>
                    <a:cubicBezTo>
                      <a:pt x="517" y="1915"/>
                      <a:pt x="304" y="2159"/>
                      <a:pt x="152" y="2402"/>
                    </a:cubicBezTo>
                    <a:cubicBezTo>
                      <a:pt x="31" y="2584"/>
                      <a:pt x="0" y="2706"/>
                      <a:pt x="0" y="2706"/>
                    </a:cubicBezTo>
                    <a:cubicBezTo>
                      <a:pt x="243" y="2371"/>
                      <a:pt x="517" y="2098"/>
                      <a:pt x="851" y="1855"/>
                    </a:cubicBezTo>
                    <a:cubicBezTo>
                      <a:pt x="1672" y="1368"/>
                      <a:pt x="2553" y="1034"/>
                      <a:pt x="3496" y="882"/>
                    </a:cubicBezTo>
                    <a:cubicBezTo>
                      <a:pt x="4620" y="669"/>
                      <a:pt x="5623" y="456"/>
                      <a:pt x="6322" y="304"/>
                    </a:cubicBezTo>
                    <a:cubicBezTo>
                      <a:pt x="6718" y="244"/>
                      <a:pt x="7113" y="122"/>
                      <a:pt x="750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0"/>
              <p:cNvSpPr/>
              <p:nvPr/>
            </p:nvSpPr>
            <p:spPr>
              <a:xfrm>
                <a:off x="6815130" y="3754446"/>
                <a:ext cx="144912" cy="53268"/>
              </a:xfrm>
              <a:custGeom>
                <a:rect b="b" l="l" r="r" t="t"/>
                <a:pathLst>
                  <a:path extrusionOk="0" h="2615" w="7114">
                    <a:moveTo>
                      <a:pt x="7113" y="1"/>
                    </a:moveTo>
                    <a:lnTo>
                      <a:pt x="7113" y="1"/>
                    </a:lnTo>
                    <a:cubicBezTo>
                      <a:pt x="6718" y="31"/>
                      <a:pt x="6353" y="62"/>
                      <a:pt x="5989" y="153"/>
                    </a:cubicBezTo>
                    <a:cubicBezTo>
                      <a:pt x="5259" y="244"/>
                      <a:pt x="4286" y="396"/>
                      <a:pt x="3253" y="609"/>
                    </a:cubicBezTo>
                    <a:cubicBezTo>
                      <a:pt x="2189" y="852"/>
                      <a:pt x="1247" y="1186"/>
                      <a:pt x="669" y="1673"/>
                    </a:cubicBezTo>
                    <a:cubicBezTo>
                      <a:pt x="457" y="1855"/>
                      <a:pt x="274" y="2068"/>
                      <a:pt x="122" y="2311"/>
                    </a:cubicBezTo>
                    <a:cubicBezTo>
                      <a:pt x="31" y="2493"/>
                      <a:pt x="1" y="2615"/>
                      <a:pt x="1" y="2615"/>
                    </a:cubicBezTo>
                    <a:cubicBezTo>
                      <a:pt x="213" y="2311"/>
                      <a:pt x="487" y="2037"/>
                      <a:pt x="761" y="1794"/>
                    </a:cubicBezTo>
                    <a:cubicBezTo>
                      <a:pt x="1520" y="1277"/>
                      <a:pt x="2372" y="943"/>
                      <a:pt x="3283" y="791"/>
                    </a:cubicBezTo>
                    <a:lnTo>
                      <a:pt x="5989" y="274"/>
                    </a:lnTo>
                    <a:cubicBezTo>
                      <a:pt x="6353" y="214"/>
                      <a:pt x="6749" y="122"/>
                      <a:pt x="711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40"/>
              <p:cNvSpPr/>
              <p:nvPr/>
            </p:nvSpPr>
            <p:spPr>
              <a:xfrm>
                <a:off x="6848575" y="3867126"/>
                <a:ext cx="139331" cy="50171"/>
              </a:xfrm>
              <a:custGeom>
                <a:rect b="b" l="l" r="r" t="t"/>
                <a:pathLst>
                  <a:path extrusionOk="0" h="2463" w="6840">
                    <a:moveTo>
                      <a:pt x="6839" y="1"/>
                    </a:moveTo>
                    <a:lnTo>
                      <a:pt x="6839" y="1"/>
                    </a:lnTo>
                    <a:cubicBezTo>
                      <a:pt x="6474" y="31"/>
                      <a:pt x="6110" y="92"/>
                      <a:pt x="5775" y="183"/>
                    </a:cubicBezTo>
                    <a:cubicBezTo>
                      <a:pt x="5107" y="335"/>
                      <a:pt x="4195" y="548"/>
                      <a:pt x="3192" y="700"/>
                    </a:cubicBezTo>
                    <a:cubicBezTo>
                      <a:pt x="2310" y="822"/>
                      <a:pt x="1459" y="1125"/>
                      <a:pt x="699" y="1612"/>
                    </a:cubicBezTo>
                    <a:cubicBezTo>
                      <a:pt x="486" y="1764"/>
                      <a:pt x="304" y="1977"/>
                      <a:pt x="122" y="2189"/>
                    </a:cubicBezTo>
                    <a:cubicBezTo>
                      <a:pt x="30" y="2341"/>
                      <a:pt x="0" y="2463"/>
                      <a:pt x="0" y="2463"/>
                    </a:cubicBezTo>
                    <a:cubicBezTo>
                      <a:pt x="213" y="2189"/>
                      <a:pt x="486" y="1946"/>
                      <a:pt x="760" y="1733"/>
                    </a:cubicBezTo>
                    <a:cubicBezTo>
                      <a:pt x="1520" y="1277"/>
                      <a:pt x="2371" y="1004"/>
                      <a:pt x="3222" y="913"/>
                    </a:cubicBezTo>
                    <a:cubicBezTo>
                      <a:pt x="4225" y="730"/>
                      <a:pt x="5137" y="487"/>
                      <a:pt x="5806" y="335"/>
                    </a:cubicBezTo>
                    <a:cubicBezTo>
                      <a:pt x="6140" y="244"/>
                      <a:pt x="6505" y="153"/>
                      <a:pt x="6839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6930294" y="3917273"/>
                <a:ext cx="66264" cy="21694"/>
              </a:xfrm>
              <a:custGeom>
                <a:rect b="b" l="l" r="r" t="t"/>
                <a:pathLst>
                  <a:path extrusionOk="0" h="1065" w="3253">
                    <a:moveTo>
                      <a:pt x="3253" y="1"/>
                    </a:moveTo>
                    <a:lnTo>
                      <a:pt x="3253" y="1"/>
                    </a:lnTo>
                    <a:cubicBezTo>
                      <a:pt x="2675" y="62"/>
                      <a:pt x="2128" y="214"/>
                      <a:pt x="1581" y="426"/>
                    </a:cubicBezTo>
                    <a:cubicBezTo>
                      <a:pt x="1034" y="578"/>
                      <a:pt x="487" y="791"/>
                      <a:pt x="0" y="1065"/>
                    </a:cubicBezTo>
                    <a:cubicBezTo>
                      <a:pt x="578" y="974"/>
                      <a:pt x="1125" y="822"/>
                      <a:pt x="1642" y="609"/>
                    </a:cubicBezTo>
                    <a:cubicBezTo>
                      <a:pt x="2189" y="457"/>
                      <a:pt x="2736" y="244"/>
                      <a:pt x="325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KNOWLEDGE GAIN</a:t>
            </a:r>
            <a:endParaRPr b="1" sz="2800"/>
          </a:p>
        </p:txBody>
      </p:sp>
      <p:sp>
        <p:nvSpPr>
          <p:cNvPr id="493" name="Google Shape;493;p41"/>
          <p:cNvSpPr txBox="1"/>
          <p:nvPr/>
        </p:nvSpPr>
        <p:spPr>
          <a:xfrm>
            <a:off x="1389350" y="1478025"/>
            <a:ext cx="564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●"/>
            </a:pPr>
            <a:r>
              <a:rPr lang="en" sz="22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LSTM </a:t>
            </a:r>
            <a:r>
              <a:rPr lang="en" sz="22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Networks</a:t>
            </a:r>
            <a:r>
              <a:rPr lang="en" sz="22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Understanding LSTM Networks -- colah's blog" id="494" name="Google Shape;494;p41"/>
          <p:cNvPicPr preferRelativeResize="0"/>
          <p:nvPr/>
        </p:nvPicPr>
        <p:blipFill rotWithShape="1">
          <a:blip r:embed="rId3">
            <a:alphaModFix/>
          </a:blip>
          <a:srcRect b="5822" l="5859" r="2590" t="7537"/>
          <a:stretch/>
        </p:blipFill>
        <p:spPr>
          <a:xfrm>
            <a:off x="4528950" y="1552950"/>
            <a:ext cx="3941375" cy="26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1"/>
          <p:cNvSpPr txBox="1"/>
          <p:nvPr/>
        </p:nvSpPr>
        <p:spPr>
          <a:xfrm>
            <a:off x="1937550" y="2178563"/>
            <a:ext cx="2591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- Cell state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- Forget gate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- Input gate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Condensed"/>
                <a:ea typeface="Roboto Condensed"/>
                <a:cs typeface="Roboto Condensed"/>
                <a:sym typeface="Roboto Condensed"/>
              </a:rPr>
              <a:t>- Output gate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DIFFICULTIES</a:t>
            </a:r>
            <a:endParaRPr b="1" sz="2800"/>
          </a:p>
        </p:txBody>
      </p:sp>
      <p:sp>
        <p:nvSpPr>
          <p:cNvPr id="501" name="Google Shape;501;p42"/>
          <p:cNvSpPr txBox="1"/>
          <p:nvPr>
            <p:ph idx="1" type="subTitle"/>
          </p:nvPr>
        </p:nvSpPr>
        <p:spPr>
          <a:xfrm>
            <a:off x="2113650" y="1667675"/>
            <a:ext cx="4916700" cy="22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100"/>
              <a:t>Data samples have different length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</a:pPr>
            <a:r>
              <a:rPr lang="en" sz="2100"/>
              <a:t>Multilabel and labels are for whole recordings</a:t>
            </a:r>
            <a:endParaRPr sz="2100"/>
          </a:p>
        </p:txBody>
      </p:sp>
      <p:grpSp>
        <p:nvGrpSpPr>
          <p:cNvPr id="502" name="Google Shape;502;p42"/>
          <p:cNvGrpSpPr/>
          <p:nvPr/>
        </p:nvGrpSpPr>
        <p:grpSpPr>
          <a:xfrm flipH="1">
            <a:off x="791702" y="3135252"/>
            <a:ext cx="875911" cy="1144391"/>
            <a:chOff x="6534600" y="490300"/>
            <a:chExt cx="502300" cy="656225"/>
          </a:xfrm>
        </p:grpSpPr>
        <p:sp>
          <p:nvSpPr>
            <p:cNvPr id="503" name="Google Shape;503;p42"/>
            <p:cNvSpPr/>
            <p:nvPr/>
          </p:nvSpPr>
          <p:spPr>
            <a:xfrm>
              <a:off x="6534600" y="557000"/>
              <a:ext cx="502300" cy="589525"/>
            </a:xfrm>
            <a:custGeom>
              <a:rect b="b" l="l" r="r" t="t"/>
              <a:pathLst>
                <a:path extrusionOk="0" h="23581" w="20092">
                  <a:moveTo>
                    <a:pt x="11004" y="1"/>
                  </a:moveTo>
                  <a:lnTo>
                    <a:pt x="10305" y="1794"/>
                  </a:lnTo>
                  <a:lnTo>
                    <a:pt x="10274" y="1794"/>
                  </a:lnTo>
                  <a:cubicBezTo>
                    <a:pt x="9852" y="1638"/>
                    <a:pt x="9419" y="1563"/>
                    <a:pt x="8993" y="1563"/>
                  </a:cubicBezTo>
                  <a:cubicBezTo>
                    <a:pt x="7518" y="1563"/>
                    <a:pt x="6129" y="2453"/>
                    <a:pt x="5563" y="3892"/>
                  </a:cubicBezTo>
                  <a:cubicBezTo>
                    <a:pt x="3982" y="7813"/>
                    <a:pt x="1490" y="14135"/>
                    <a:pt x="335" y="17022"/>
                  </a:cubicBezTo>
                  <a:cubicBezTo>
                    <a:pt x="0" y="17904"/>
                    <a:pt x="426" y="18846"/>
                    <a:pt x="1277" y="19211"/>
                  </a:cubicBezTo>
                  <a:lnTo>
                    <a:pt x="11976" y="23466"/>
                  </a:lnTo>
                  <a:cubicBezTo>
                    <a:pt x="12174" y="23544"/>
                    <a:pt x="12377" y="23581"/>
                    <a:pt x="12578" y="23581"/>
                  </a:cubicBezTo>
                  <a:cubicBezTo>
                    <a:pt x="13244" y="23581"/>
                    <a:pt x="13878" y="23178"/>
                    <a:pt x="14134" y="22524"/>
                  </a:cubicBezTo>
                  <a:lnTo>
                    <a:pt x="19332" y="9484"/>
                  </a:lnTo>
                  <a:cubicBezTo>
                    <a:pt x="20092" y="7569"/>
                    <a:pt x="19150" y="5411"/>
                    <a:pt x="17265" y="4651"/>
                  </a:cubicBezTo>
                  <a:lnTo>
                    <a:pt x="18025" y="2767"/>
                  </a:lnTo>
                  <a:lnTo>
                    <a:pt x="11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6799050" y="562325"/>
              <a:ext cx="183900" cy="98050"/>
            </a:xfrm>
            <a:custGeom>
              <a:rect b="b" l="l" r="r" t="t"/>
              <a:pathLst>
                <a:path extrusionOk="0" h="3922" w="7356">
                  <a:moveTo>
                    <a:pt x="334" y="1"/>
                  </a:moveTo>
                  <a:lnTo>
                    <a:pt x="0" y="882"/>
                  </a:lnTo>
                  <a:lnTo>
                    <a:pt x="6900" y="3922"/>
                  </a:lnTo>
                  <a:lnTo>
                    <a:pt x="7356" y="279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6784600" y="490300"/>
              <a:ext cx="243200" cy="159250"/>
            </a:xfrm>
            <a:custGeom>
              <a:rect b="b" l="l" r="r" t="t"/>
              <a:pathLst>
                <a:path extrusionOk="0" h="6370" w="9728">
                  <a:moveTo>
                    <a:pt x="1893" y="1"/>
                  </a:moveTo>
                  <a:cubicBezTo>
                    <a:pt x="1443" y="1"/>
                    <a:pt x="1014" y="283"/>
                    <a:pt x="852" y="724"/>
                  </a:cubicBezTo>
                  <a:lnTo>
                    <a:pt x="153" y="2456"/>
                  </a:lnTo>
                  <a:cubicBezTo>
                    <a:pt x="1" y="2821"/>
                    <a:pt x="183" y="3246"/>
                    <a:pt x="548" y="3398"/>
                  </a:cubicBezTo>
                  <a:lnTo>
                    <a:pt x="7843" y="6316"/>
                  </a:lnTo>
                  <a:cubicBezTo>
                    <a:pt x="7929" y="6353"/>
                    <a:pt x="8019" y="6370"/>
                    <a:pt x="8108" y="6370"/>
                  </a:cubicBezTo>
                  <a:cubicBezTo>
                    <a:pt x="8394" y="6370"/>
                    <a:pt x="8669" y="6192"/>
                    <a:pt x="8785" y="5891"/>
                  </a:cubicBezTo>
                  <a:lnTo>
                    <a:pt x="9484" y="4158"/>
                  </a:lnTo>
                  <a:cubicBezTo>
                    <a:pt x="9727" y="3581"/>
                    <a:pt x="9423" y="2912"/>
                    <a:pt x="8846" y="2669"/>
                  </a:cubicBezTo>
                  <a:lnTo>
                    <a:pt x="2311" y="85"/>
                  </a:lnTo>
                  <a:cubicBezTo>
                    <a:pt x="2174" y="28"/>
                    <a:pt x="2033" y="1"/>
                    <a:pt x="1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6809675" y="493175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cubicBezTo>
                    <a:pt x="1034" y="548"/>
                    <a:pt x="791" y="1095"/>
                    <a:pt x="578" y="1703"/>
                  </a:cubicBezTo>
                  <a:cubicBezTo>
                    <a:pt x="335" y="2250"/>
                    <a:pt x="122" y="2858"/>
                    <a:pt x="1" y="3466"/>
                  </a:cubicBezTo>
                  <a:cubicBezTo>
                    <a:pt x="305" y="291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6832475" y="50230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0"/>
                  </a:moveTo>
                  <a:lnTo>
                    <a:pt x="1368" y="0"/>
                  </a:lnTo>
                  <a:cubicBezTo>
                    <a:pt x="1064" y="548"/>
                    <a:pt x="791" y="1095"/>
                    <a:pt x="608" y="1703"/>
                  </a:cubicBezTo>
                  <a:cubicBezTo>
                    <a:pt x="335" y="2280"/>
                    <a:pt x="122" y="2858"/>
                    <a:pt x="1" y="3466"/>
                  </a:cubicBezTo>
                  <a:cubicBezTo>
                    <a:pt x="304" y="2918"/>
                    <a:pt x="578" y="2371"/>
                    <a:pt x="791" y="1763"/>
                  </a:cubicBezTo>
                  <a:cubicBezTo>
                    <a:pt x="1034" y="121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855275" y="511425"/>
              <a:ext cx="34975" cy="86650"/>
            </a:xfrm>
            <a:custGeom>
              <a:rect b="b" l="l" r="r" t="t"/>
              <a:pathLst>
                <a:path extrusionOk="0" h="3466" w="1399">
                  <a:moveTo>
                    <a:pt x="1399" y="0"/>
                  </a:moveTo>
                  <a:lnTo>
                    <a:pt x="1399" y="0"/>
                  </a:lnTo>
                  <a:cubicBezTo>
                    <a:pt x="1064" y="547"/>
                    <a:pt x="791" y="1125"/>
                    <a:pt x="608" y="1702"/>
                  </a:cubicBezTo>
                  <a:cubicBezTo>
                    <a:pt x="335" y="2280"/>
                    <a:pt x="152" y="2857"/>
                    <a:pt x="0" y="3465"/>
                  </a:cubicBezTo>
                  <a:cubicBezTo>
                    <a:pt x="335" y="2918"/>
                    <a:pt x="578" y="2371"/>
                    <a:pt x="791" y="1763"/>
                  </a:cubicBezTo>
                  <a:cubicBezTo>
                    <a:pt x="1064" y="1216"/>
                    <a:pt x="1247" y="608"/>
                    <a:pt x="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878825" y="520525"/>
              <a:ext cx="34225" cy="86675"/>
            </a:xfrm>
            <a:custGeom>
              <a:rect b="b" l="l" r="r" t="t"/>
              <a:pathLst>
                <a:path extrusionOk="0" h="3467" w="1369">
                  <a:moveTo>
                    <a:pt x="1368" y="1"/>
                  </a:moveTo>
                  <a:cubicBezTo>
                    <a:pt x="1034" y="548"/>
                    <a:pt x="791" y="1126"/>
                    <a:pt x="578" y="1703"/>
                  </a:cubicBezTo>
                  <a:cubicBezTo>
                    <a:pt x="335" y="2281"/>
                    <a:pt x="122" y="2858"/>
                    <a:pt x="1" y="3466"/>
                  </a:cubicBezTo>
                  <a:cubicBezTo>
                    <a:pt x="305" y="2949"/>
                    <a:pt x="578" y="2372"/>
                    <a:pt x="761" y="1794"/>
                  </a:cubicBezTo>
                  <a:cubicBezTo>
                    <a:pt x="1034" y="1217"/>
                    <a:pt x="1216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6901625" y="530425"/>
              <a:ext cx="34225" cy="85875"/>
            </a:xfrm>
            <a:custGeom>
              <a:rect b="b" l="l" r="r" t="t"/>
              <a:pathLst>
                <a:path extrusionOk="0" h="3435" w="1369">
                  <a:moveTo>
                    <a:pt x="1368" y="0"/>
                  </a:moveTo>
                  <a:cubicBezTo>
                    <a:pt x="1034" y="517"/>
                    <a:pt x="791" y="1094"/>
                    <a:pt x="608" y="1672"/>
                  </a:cubicBezTo>
                  <a:cubicBezTo>
                    <a:pt x="335" y="2249"/>
                    <a:pt x="122" y="2827"/>
                    <a:pt x="1" y="3435"/>
                  </a:cubicBezTo>
                  <a:cubicBezTo>
                    <a:pt x="304" y="2918"/>
                    <a:pt x="578" y="2341"/>
                    <a:pt x="760" y="1763"/>
                  </a:cubicBezTo>
                  <a:cubicBezTo>
                    <a:pt x="1034" y="1186"/>
                    <a:pt x="1216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6925175" y="53952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9" y="1"/>
                  </a:moveTo>
                  <a:lnTo>
                    <a:pt x="1369" y="1"/>
                  </a:lnTo>
                  <a:cubicBezTo>
                    <a:pt x="1034" y="518"/>
                    <a:pt x="791" y="1095"/>
                    <a:pt x="578" y="1673"/>
                  </a:cubicBezTo>
                  <a:cubicBezTo>
                    <a:pt x="335" y="2250"/>
                    <a:pt x="122" y="2828"/>
                    <a:pt x="1" y="343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6947975" y="548650"/>
              <a:ext cx="34225" cy="86650"/>
            </a:xfrm>
            <a:custGeom>
              <a:rect b="b" l="l" r="r" t="t"/>
              <a:pathLst>
                <a:path extrusionOk="0" h="3466" w="1369">
                  <a:moveTo>
                    <a:pt x="1368" y="1"/>
                  </a:moveTo>
                  <a:lnTo>
                    <a:pt x="1368" y="1"/>
                  </a:lnTo>
                  <a:cubicBezTo>
                    <a:pt x="1065" y="517"/>
                    <a:pt x="791" y="1095"/>
                    <a:pt x="578" y="1672"/>
                  </a:cubicBezTo>
                  <a:cubicBezTo>
                    <a:pt x="335" y="2250"/>
                    <a:pt x="122" y="2827"/>
                    <a:pt x="1" y="3466"/>
                  </a:cubicBezTo>
                  <a:cubicBezTo>
                    <a:pt x="305" y="2919"/>
                    <a:pt x="578" y="2341"/>
                    <a:pt x="761" y="1764"/>
                  </a:cubicBezTo>
                  <a:cubicBezTo>
                    <a:pt x="1034" y="1186"/>
                    <a:pt x="1217" y="609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970775" y="557775"/>
              <a:ext cx="34225" cy="85900"/>
            </a:xfrm>
            <a:custGeom>
              <a:rect b="b" l="l" r="r" t="t"/>
              <a:pathLst>
                <a:path extrusionOk="0" h="3436" w="1369">
                  <a:moveTo>
                    <a:pt x="1368" y="0"/>
                  </a:moveTo>
                  <a:cubicBezTo>
                    <a:pt x="1064" y="517"/>
                    <a:pt x="791" y="1095"/>
                    <a:pt x="608" y="1703"/>
                  </a:cubicBezTo>
                  <a:cubicBezTo>
                    <a:pt x="335" y="2250"/>
                    <a:pt x="153" y="2858"/>
                    <a:pt x="1" y="3435"/>
                  </a:cubicBezTo>
                  <a:cubicBezTo>
                    <a:pt x="335" y="2918"/>
                    <a:pt x="578" y="2341"/>
                    <a:pt x="791" y="1763"/>
                  </a:cubicBezTo>
                  <a:cubicBezTo>
                    <a:pt x="1034" y="1186"/>
                    <a:pt x="1247" y="608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639475" y="725400"/>
              <a:ext cx="312325" cy="257475"/>
            </a:xfrm>
            <a:custGeom>
              <a:rect b="b" l="l" r="r" t="t"/>
              <a:pathLst>
                <a:path extrusionOk="0" h="10299" w="12493">
                  <a:moveTo>
                    <a:pt x="2868" y="1"/>
                  </a:moveTo>
                  <a:cubicBezTo>
                    <a:pt x="2649" y="1"/>
                    <a:pt x="2433" y="139"/>
                    <a:pt x="2340" y="347"/>
                  </a:cubicBezTo>
                  <a:lnTo>
                    <a:pt x="122" y="5940"/>
                  </a:lnTo>
                  <a:cubicBezTo>
                    <a:pt x="0" y="6244"/>
                    <a:pt x="152" y="6548"/>
                    <a:pt x="426" y="6669"/>
                  </a:cubicBezTo>
                  <a:lnTo>
                    <a:pt x="9423" y="10256"/>
                  </a:lnTo>
                  <a:cubicBezTo>
                    <a:pt x="9488" y="10285"/>
                    <a:pt x="9556" y="10298"/>
                    <a:pt x="9625" y="10298"/>
                  </a:cubicBezTo>
                  <a:cubicBezTo>
                    <a:pt x="9843" y="10298"/>
                    <a:pt x="10060" y="10161"/>
                    <a:pt x="10152" y="9952"/>
                  </a:cubicBezTo>
                  <a:lnTo>
                    <a:pt x="12371" y="4359"/>
                  </a:lnTo>
                  <a:cubicBezTo>
                    <a:pt x="12493" y="4055"/>
                    <a:pt x="12341" y="3721"/>
                    <a:pt x="12067" y="3630"/>
                  </a:cubicBezTo>
                  <a:lnTo>
                    <a:pt x="3070" y="43"/>
                  </a:lnTo>
                  <a:cubicBezTo>
                    <a:pt x="3005" y="14"/>
                    <a:pt x="2936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6653900" y="735575"/>
              <a:ext cx="281950" cy="233325"/>
            </a:xfrm>
            <a:custGeom>
              <a:rect b="b" l="l" r="r" t="t"/>
              <a:pathLst>
                <a:path extrusionOk="0" h="9333" w="11278">
                  <a:moveTo>
                    <a:pt x="2512" y="86"/>
                  </a:moveTo>
                  <a:lnTo>
                    <a:pt x="2512" y="86"/>
                  </a:lnTo>
                  <a:cubicBezTo>
                    <a:pt x="2512" y="86"/>
                    <a:pt x="2505" y="88"/>
                    <a:pt x="2493" y="92"/>
                  </a:cubicBezTo>
                  <a:lnTo>
                    <a:pt x="2493" y="92"/>
                  </a:lnTo>
                  <a:lnTo>
                    <a:pt x="2493" y="92"/>
                  </a:lnTo>
                  <a:cubicBezTo>
                    <a:pt x="2506" y="88"/>
                    <a:pt x="2512" y="86"/>
                    <a:pt x="2512" y="86"/>
                  </a:cubicBezTo>
                  <a:close/>
                  <a:moveTo>
                    <a:pt x="2432" y="1"/>
                  </a:moveTo>
                  <a:lnTo>
                    <a:pt x="2311" y="31"/>
                  </a:lnTo>
                  <a:lnTo>
                    <a:pt x="2311" y="62"/>
                  </a:lnTo>
                  <a:lnTo>
                    <a:pt x="2280" y="122"/>
                  </a:lnTo>
                  <a:lnTo>
                    <a:pt x="2250" y="214"/>
                  </a:lnTo>
                  <a:lnTo>
                    <a:pt x="2159" y="396"/>
                  </a:lnTo>
                  <a:lnTo>
                    <a:pt x="2007" y="791"/>
                  </a:lnTo>
                  <a:cubicBezTo>
                    <a:pt x="1915" y="1034"/>
                    <a:pt x="1824" y="1278"/>
                    <a:pt x="1703" y="1551"/>
                  </a:cubicBezTo>
                  <a:cubicBezTo>
                    <a:pt x="1520" y="2037"/>
                    <a:pt x="1308" y="2524"/>
                    <a:pt x="1125" y="3010"/>
                  </a:cubicBezTo>
                  <a:cubicBezTo>
                    <a:pt x="730" y="3983"/>
                    <a:pt x="365" y="4895"/>
                    <a:pt x="31" y="5776"/>
                  </a:cubicBezTo>
                  <a:lnTo>
                    <a:pt x="1" y="5867"/>
                  </a:lnTo>
                  <a:lnTo>
                    <a:pt x="92" y="5898"/>
                  </a:lnTo>
                  <a:lnTo>
                    <a:pt x="6475" y="8390"/>
                  </a:lnTo>
                  <a:lnTo>
                    <a:pt x="8268" y="9089"/>
                  </a:lnTo>
                  <a:lnTo>
                    <a:pt x="8755" y="9272"/>
                  </a:lnTo>
                  <a:lnTo>
                    <a:pt x="8881" y="9322"/>
                  </a:lnTo>
                  <a:lnTo>
                    <a:pt x="8881" y="9322"/>
                  </a:lnTo>
                  <a:cubicBezTo>
                    <a:pt x="8879" y="9325"/>
                    <a:pt x="8878" y="9329"/>
                    <a:pt x="8876" y="9332"/>
                  </a:cubicBezTo>
                  <a:cubicBezTo>
                    <a:pt x="8876" y="9332"/>
                    <a:pt x="8879" y="9330"/>
                    <a:pt x="8884" y="9323"/>
                  </a:cubicBezTo>
                  <a:lnTo>
                    <a:pt x="8884" y="9323"/>
                  </a:lnTo>
                  <a:lnTo>
                    <a:pt x="8906" y="9332"/>
                  </a:lnTo>
                  <a:cubicBezTo>
                    <a:pt x="8899" y="9329"/>
                    <a:pt x="8892" y="9325"/>
                    <a:pt x="8885" y="9322"/>
                  </a:cubicBezTo>
                  <a:lnTo>
                    <a:pt x="8885" y="9322"/>
                  </a:lnTo>
                  <a:cubicBezTo>
                    <a:pt x="8896" y="9306"/>
                    <a:pt x="8916" y="9272"/>
                    <a:pt x="8937" y="9211"/>
                  </a:cubicBezTo>
                  <a:lnTo>
                    <a:pt x="8937" y="9211"/>
                  </a:lnTo>
                  <a:cubicBezTo>
                    <a:pt x="8909" y="9239"/>
                    <a:pt x="8907" y="9267"/>
                    <a:pt x="8882" y="9320"/>
                  </a:cubicBezTo>
                  <a:lnTo>
                    <a:pt x="8882" y="9320"/>
                  </a:lnTo>
                  <a:cubicBezTo>
                    <a:pt x="8829" y="9294"/>
                    <a:pt x="8777" y="9267"/>
                    <a:pt x="8724" y="9241"/>
                  </a:cubicBezTo>
                  <a:lnTo>
                    <a:pt x="8238" y="9028"/>
                  </a:lnTo>
                  <a:lnTo>
                    <a:pt x="6444" y="8269"/>
                  </a:lnTo>
                  <a:lnTo>
                    <a:pt x="221" y="5743"/>
                  </a:lnTo>
                  <a:lnTo>
                    <a:pt x="221" y="5743"/>
                  </a:lnTo>
                  <a:lnTo>
                    <a:pt x="1308" y="3071"/>
                  </a:lnTo>
                  <a:cubicBezTo>
                    <a:pt x="1520" y="2585"/>
                    <a:pt x="1703" y="2098"/>
                    <a:pt x="1885" y="1612"/>
                  </a:cubicBezTo>
                  <a:cubicBezTo>
                    <a:pt x="2007" y="1338"/>
                    <a:pt x="2098" y="1095"/>
                    <a:pt x="2189" y="852"/>
                  </a:cubicBezTo>
                  <a:lnTo>
                    <a:pt x="2341" y="457"/>
                  </a:lnTo>
                  <a:lnTo>
                    <a:pt x="2432" y="274"/>
                  </a:lnTo>
                  <a:lnTo>
                    <a:pt x="2457" y="199"/>
                  </a:lnTo>
                  <a:lnTo>
                    <a:pt x="2457" y="199"/>
                  </a:lnTo>
                  <a:lnTo>
                    <a:pt x="11062" y="3611"/>
                  </a:lnTo>
                  <a:lnTo>
                    <a:pt x="11062" y="3611"/>
                  </a:lnTo>
                  <a:cubicBezTo>
                    <a:pt x="10407" y="5307"/>
                    <a:pt x="9843" y="6735"/>
                    <a:pt x="9484" y="7721"/>
                  </a:cubicBezTo>
                  <a:lnTo>
                    <a:pt x="9028" y="8907"/>
                  </a:lnTo>
                  <a:lnTo>
                    <a:pt x="8937" y="9211"/>
                  </a:lnTo>
                  <a:lnTo>
                    <a:pt x="9058" y="8937"/>
                  </a:lnTo>
                  <a:lnTo>
                    <a:pt x="9545" y="7782"/>
                  </a:lnTo>
                  <a:cubicBezTo>
                    <a:pt x="9970" y="6779"/>
                    <a:pt x="10548" y="5320"/>
                    <a:pt x="11247" y="3588"/>
                  </a:cubicBezTo>
                  <a:lnTo>
                    <a:pt x="11277" y="3527"/>
                  </a:lnTo>
                  <a:lnTo>
                    <a:pt x="11217" y="3496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6730650" y="797900"/>
              <a:ext cx="150475" cy="60050"/>
            </a:xfrm>
            <a:custGeom>
              <a:rect b="b" l="l" r="r" t="t"/>
              <a:pathLst>
                <a:path extrusionOk="0" h="2402" w="6019">
                  <a:moveTo>
                    <a:pt x="1" y="0"/>
                  </a:move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402"/>
                  </a:cubicBezTo>
                  <a:cubicBezTo>
                    <a:pt x="5046" y="1885"/>
                    <a:pt x="4074" y="1459"/>
                    <a:pt x="3040" y="1095"/>
                  </a:cubicBezTo>
                  <a:cubicBezTo>
                    <a:pt x="2067" y="669"/>
                    <a:pt x="1034" y="3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6720775" y="823725"/>
              <a:ext cx="149725" cy="59300"/>
            </a:xfrm>
            <a:custGeom>
              <a:rect b="b" l="l" r="r" t="t"/>
              <a:pathLst>
                <a:path extrusionOk="0" h="2372" w="5989">
                  <a:moveTo>
                    <a:pt x="0" y="1"/>
                  </a:moveTo>
                  <a:lnTo>
                    <a:pt x="0" y="1"/>
                  </a:lnTo>
                  <a:cubicBezTo>
                    <a:pt x="973" y="487"/>
                    <a:pt x="1946" y="913"/>
                    <a:pt x="2949" y="1277"/>
                  </a:cubicBezTo>
                  <a:cubicBezTo>
                    <a:pt x="3952" y="1703"/>
                    <a:pt x="4955" y="2068"/>
                    <a:pt x="5988" y="2372"/>
                  </a:cubicBezTo>
                  <a:cubicBezTo>
                    <a:pt x="5046" y="1885"/>
                    <a:pt x="4043" y="1460"/>
                    <a:pt x="3040" y="1095"/>
                  </a:cubicBezTo>
                  <a:cubicBezTo>
                    <a:pt x="2067" y="670"/>
                    <a:pt x="1034" y="3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6710900" y="848050"/>
              <a:ext cx="150475" cy="59300"/>
            </a:xfrm>
            <a:custGeom>
              <a:rect b="b" l="l" r="r" t="t"/>
              <a:pathLst>
                <a:path extrusionOk="0" h="2372" w="6019">
                  <a:moveTo>
                    <a:pt x="0" y="0"/>
                  </a:moveTo>
                  <a:lnTo>
                    <a:pt x="0" y="0"/>
                  </a:lnTo>
                  <a:cubicBezTo>
                    <a:pt x="973" y="487"/>
                    <a:pt x="1946" y="912"/>
                    <a:pt x="2979" y="1277"/>
                  </a:cubicBezTo>
                  <a:cubicBezTo>
                    <a:pt x="3952" y="1703"/>
                    <a:pt x="4955" y="2067"/>
                    <a:pt x="6019" y="2371"/>
                  </a:cubicBezTo>
                  <a:cubicBezTo>
                    <a:pt x="5046" y="1885"/>
                    <a:pt x="4073" y="1459"/>
                    <a:pt x="3040" y="1095"/>
                  </a:cubicBezTo>
                  <a:cubicBezTo>
                    <a:pt x="2067" y="669"/>
                    <a:pt x="1034" y="3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6793725" y="603375"/>
              <a:ext cx="162650" cy="65375"/>
            </a:xfrm>
            <a:custGeom>
              <a:rect b="b" l="l" r="r" t="t"/>
              <a:pathLst>
                <a:path extrusionOk="0" h="2615" w="6506">
                  <a:moveTo>
                    <a:pt x="0" y="0"/>
                  </a:moveTo>
                  <a:lnTo>
                    <a:pt x="0" y="0"/>
                  </a:lnTo>
                  <a:cubicBezTo>
                    <a:pt x="1034" y="517"/>
                    <a:pt x="2128" y="1003"/>
                    <a:pt x="3222" y="1398"/>
                  </a:cubicBezTo>
                  <a:cubicBezTo>
                    <a:pt x="4286" y="1854"/>
                    <a:pt x="5380" y="2249"/>
                    <a:pt x="6505" y="2614"/>
                  </a:cubicBezTo>
                  <a:cubicBezTo>
                    <a:pt x="5472" y="2067"/>
                    <a:pt x="4377" y="1611"/>
                    <a:pt x="3283" y="1216"/>
                  </a:cubicBezTo>
                  <a:cubicBezTo>
                    <a:pt x="2219" y="760"/>
                    <a:pt x="1125" y="3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6565000" y="618000"/>
              <a:ext cx="199100" cy="351650"/>
            </a:xfrm>
            <a:custGeom>
              <a:rect b="b" l="l" r="r" t="t"/>
              <a:pathLst>
                <a:path extrusionOk="0" h="14066" w="7964">
                  <a:moveTo>
                    <a:pt x="7538" y="0"/>
                  </a:moveTo>
                  <a:cubicBezTo>
                    <a:pt x="7455" y="0"/>
                    <a:pt x="7371" y="8"/>
                    <a:pt x="7295" y="23"/>
                  </a:cubicBezTo>
                  <a:cubicBezTo>
                    <a:pt x="6687" y="114"/>
                    <a:pt x="6110" y="418"/>
                    <a:pt x="5684" y="844"/>
                  </a:cubicBezTo>
                  <a:cubicBezTo>
                    <a:pt x="5046" y="1512"/>
                    <a:pt x="4590" y="2303"/>
                    <a:pt x="4286" y="3154"/>
                  </a:cubicBezTo>
                  <a:cubicBezTo>
                    <a:pt x="3921" y="4096"/>
                    <a:pt x="3496" y="5129"/>
                    <a:pt x="3070" y="6193"/>
                  </a:cubicBezTo>
                  <a:cubicBezTo>
                    <a:pt x="2189" y="8351"/>
                    <a:pt x="1398" y="10327"/>
                    <a:pt x="851" y="11756"/>
                  </a:cubicBezTo>
                  <a:cubicBezTo>
                    <a:pt x="578" y="12455"/>
                    <a:pt x="365" y="13002"/>
                    <a:pt x="213" y="13427"/>
                  </a:cubicBezTo>
                  <a:cubicBezTo>
                    <a:pt x="122" y="13640"/>
                    <a:pt x="61" y="13853"/>
                    <a:pt x="0" y="14066"/>
                  </a:cubicBezTo>
                  <a:cubicBezTo>
                    <a:pt x="122" y="13883"/>
                    <a:pt x="213" y="13671"/>
                    <a:pt x="304" y="13458"/>
                  </a:cubicBezTo>
                  <a:lnTo>
                    <a:pt x="1003" y="11816"/>
                  </a:lnTo>
                  <a:cubicBezTo>
                    <a:pt x="1581" y="10388"/>
                    <a:pt x="2371" y="8443"/>
                    <a:pt x="3253" y="6284"/>
                  </a:cubicBezTo>
                  <a:cubicBezTo>
                    <a:pt x="3678" y="5221"/>
                    <a:pt x="4073" y="4187"/>
                    <a:pt x="4468" y="3245"/>
                  </a:cubicBezTo>
                  <a:cubicBezTo>
                    <a:pt x="4742" y="2394"/>
                    <a:pt x="5198" y="1604"/>
                    <a:pt x="5775" y="965"/>
                  </a:cubicBezTo>
                  <a:cubicBezTo>
                    <a:pt x="6201" y="540"/>
                    <a:pt x="6718" y="236"/>
                    <a:pt x="7295" y="114"/>
                  </a:cubicBezTo>
                  <a:cubicBezTo>
                    <a:pt x="7446" y="93"/>
                    <a:pt x="7611" y="71"/>
                    <a:pt x="7771" y="71"/>
                  </a:cubicBezTo>
                  <a:cubicBezTo>
                    <a:pt x="7837" y="71"/>
                    <a:pt x="7902" y="75"/>
                    <a:pt x="7964" y="84"/>
                  </a:cubicBezTo>
                  <a:cubicBezTo>
                    <a:pt x="7903" y="53"/>
                    <a:pt x="7842" y="23"/>
                    <a:pt x="7782" y="23"/>
                  </a:cubicBezTo>
                  <a:cubicBezTo>
                    <a:pt x="7706" y="8"/>
                    <a:pt x="7622" y="0"/>
                    <a:pt x="7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6554350" y="1017200"/>
              <a:ext cx="310825" cy="124200"/>
            </a:xfrm>
            <a:custGeom>
              <a:rect b="b" l="l" r="r" t="t"/>
              <a:pathLst>
                <a:path extrusionOk="0" h="4968" w="12433">
                  <a:moveTo>
                    <a:pt x="388" y="0"/>
                  </a:moveTo>
                  <a:cubicBezTo>
                    <a:pt x="259" y="0"/>
                    <a:pt x="130" y="22"/>
                    <a:pt x="1" y="43"/>
                  </a:cubicBezTo>
                  <a:cubicBezTo>
                    <a:pt x="183" y="73"/>
                    <a:pt x="365" y="73"/>
                    <a:pt x="548" y="73"/>
                  </a:cubicBezTo>
                  <a:cubicBezTo>
                    <a:pt x="700" y="73"/>
                    <a:pt x="913" y="104"/>
                    <a:pt x="1186" y="104"/>
                  </a:cubicBezTo>
                  <a:cubicBezTo>
                    <a:pt x="1429" y="134"/>
                    <a:pt x="1703" y="134"/>
                    <a:pt x="2007" y="195"/>
                  </a:cubicBezTo>
                  <a:cubicBezTo>
                    <a:pt x="2736" y="286"/>
                    <a:pt x="3435" y="408"/>
                    <a:pt x="4135" y="560"/>
                  </a:cubicBezTo>
                  <a:cubicBezTo>
                    <a:pt x="5016" y="773"/>
                    <a:pt x="5837" y="1046"/>
                    <a:pt x="6688" y="1380"/>
                  </a:cubicBezTo>
                  <a:cubicBezTo>
                    <a:pt x="7508" y="1684"/>
                    <a:pt x="8299" y="2080"/>
                    <a:pt x="9059" y="2505"/>
                  </a:cubicBezTo>
                  <a:cubicBezTo>
                    <a:pt x="9697" y="2870"/>
                    <a:pt x="10305" y="3265"/>
                    <a:pt x="10882" y="3721"/>
                  </a:cubicBezTo>
                  <a:cubicBezTo>
                    <a:pt x="11126" y="3903"/>
                    <a:pt x="11338" y="4086"/>
                    <a:pt x="11551" y="4238"/>
                  </a:cubicBezTo>
                  <a:cubicBezTo>
                    <a:pt x="11733" y="4390"/>
                    <a:pt x="11885" y="4511"/>
                    <a:pt x="12037" y="4633"/>
                  </a:cubicBezTo>
                  <a:cubicBezTo>
                    <a:pt x="12159" y="4754"/>
                    <a:pt x="12281" y="4876"/>
                    <a:pt x="12433" y="4967"/>
                  </a:cubicBezTo>
                  <a:cubicBezTo>
                    <a:pt x="12341" y="4846"/>
                    <a:pt x="12220" y="4694"/>
                    <a:pt x="12068" y="4572"/>
                  </a:cubicBezTo>
                  <a:cubicBezTo>
                    <a:pt x="11916" y="4420"/>
                    <a:pt x="11764" y="4298"/>
                    <a:pt x="11612" y="4146"/>
                  </a:cubicBezTo>
                  <a:cubicBezTo>
                    <a:pt x="11429" y="3994"/>
                    <a:pt x="11217" y="3812"/>
                    <a:pt x="10974" y="3599"/>
                  </a:cubicBezTo>
                  <a:cubicBezTo>
                    <a:pt x="10396" y="3143"/>
                    <a:pt x="9788" y="2748"/>
                    <a:pt x="9150" y="2353"/>
                  </a:cubicBezTo>
                  <a:cubicBezTo>
                    <a:pt x="8390" y="1897"/>
                    <a:pt x="7569" y="1502"/>
                    <a:pt x="6749" y="1168"/>
                  </a:cubicBezTo>
                  <a:cubicBezTo>
                    <a:pt x="5928" y="864"/>
                    <a:pt x="5046" y="590"/>
                    <a:pt x="4195" y="377"/>
                  </a:cubicBezTo>
                  <a:cubicBezTo>
                    <a:pt x="3466" y="225"/>
                    <a:pt x="2736" y="104"/>
                    <a:pt x="2007" y="43"/>
                  </a:cubicBezTo>
                  <a:cubicBezTo>
                    <a:pt x="1703" y="13"/>
                    <a:pt x="1429" y="13"/>
                    <a:pt x="1186" y="13"/>
                  </a:cubicBezTo>
                  <a:lnTo>
                    <a:pt x="548" y="13"/>
                  </a:lnTo>
                  <a:cubicBezTo>
                    <a:pt x="494" y="4"/>
                    <a:pt x="441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42"/>
          <p:cNvGrpSpPr/>
          <p:nvPr/>
        </p:nvGrpSpPr>
        <p:grpSpPr>
          <a:xfrm>
            <a:off x="6787266" y="2352649"/>
            <a:ext cx="2785521" cy="2801726"/>
            <a:chOff x="6787266" y="2352649"/>
            <a:chExt cx="2785521" cy="2801726"/>
          </a:xfrm>
        </p:grpSpPr>
        <p:grpSp>
          <p:nvGrpSpPr>
            <p:cNvPr id="523" name="Google Shape;523;p42"/>
            <p:cNvGrpSpPr/>
            <p:nvPr/>
          </p:nvGrpSpPr>
          <p:grpSpPr>
            <a:xfrm>
              <a:off x="7124792" y="2947637"/>
              <a:ext cx="525061" cy="473194"/>
              <a:chOff x="7124792" y="2947637"/>
              <a:chExt cx="525061" cy="473194"/>
            </a:xfrm>
          </p:grpSpPr>
          <p:sp>
            <p:nvSpPr>
              <p:cNvPr id="524" name="Google Shape;524;p42"/>
              <p:cNvSpPr/>
              <p:nvPr/>
            </p:nvSpPr>
            <p:spPr>
              <a:xfrm flipH="1" rot="-1155282">
                <a:off x="7170298" y="3009427"/>
                <a:ext cx="434049" cy="349615"/>
              </a:xfrm>
              <a:custGeom>
                <a:rect b="b" l="l" r="r" t="t"/>
                <a:pathLst>
                  <a:path extrusionOk="0" h="20542" w="25503">
                    <a:moveTo>
                      <a:pt x="6710" y="0"/>
                    </a:moveTo>
                    <a:cubicBezTo>
                      <a:pt x="3866" y="0"/>
                      <a:pt x="1330" y="2436"/>
                      <a:pt x="669" y="5253"/>
                    </a:cubicBezTo>
                    <a:cubicBezTo>
                      <a:pt x="1" y="8232"/>
                      <a:pt x="1125" y="11362"/>
                      <a:pt x="2949" y="13794"/>
                    </a:cubicBezTo>
                    <a:cubicBezTo>
                      <a:pt x="4803" y="16226"/>
                      <a:pt x="7843" y="19357"/>
                      <a:pt x="12980" y="20542"/>
                    </a:cubicBezTo>
                    <a:cubicBezTo>
                      <a:pt x="16384" y="19752"/>
                      <a:pt x="20700" y="16256"/>
                      <a:pt x="22524" y="13825"/>
                    </a:cubicBezTo>
                    <a:cubicBezTo>
                      <a:pt x="24378" y="11393"/>
                      <a:pt x="25503" y="8232"/>
                      <a:pt x="24834" y="5253"/>
                    </a:cubicBezTo>
                    <a:cubicBezTo>
                      <a:pt x="24202" y="2465"/>
                      <a:pt x="21640" y="31"/>
                      <a:pt x="18793" y="31"/>
                    </a:cubicBezTo>
                    <a:cubicBezTo>
                      <a:pt x="18629" y="31"/>
                      <a:pt x="18464" y="39"/>
                      <a:pt x="18299" y="55"/>
                    </a:cubicBezTo>
                    <a:cubicBezTo>
                      <a:pt x="16505" y="207"/>
                      <a:pt x="14894" y="1332"/>
                      <a:pt x="13800" y="2761"/>
                    </a:cubicBezTo>
                    <a:cubicBezTo>
                      <a:pt x="13405" y="3216"/>
                      <a:pt x="13071" y="3733"/>
                      <a:pt x="12767" y="4280"/>
                    </a:cubicBezTo>
                    <a:cubicBezTo>
                      <a:pt x="12432" y="3733"/>
                      <a:pt x="12098" y="3216"/>
                      <a:pt x="11703" y="2761"/>
                    </a:cubicBezTo>
                    <a:cubicBezTo>
                      <a:pt x="10609" y="1332"/>
                      <a:pt x="8998" y="207"/>
                      <a:pt x="7204" y="25"/>
                    </a:cubicBezTo>
                    <a:cubicBezTo>
                      <a:pt x="7039" y="8"/>
                      <a:pt x="6874" y="0"/>
                      <a:pt x="67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2"/>
              <p:cNvSpPr/>
              <p:nvPr/>
            </p:nvSpPr>
            <p:spPr>
              <a:xfrm flipH="1" rot="-1155282">
                <a:off x="7220055" y="3107986"/>
                <a:ext cx="353343" cy="165549"/>
              </a:xfrm>
              <a:custGeom>
                <a:rect b="b" l="l" r="r" t="t"/>
                <a:pathLst>
                  <a:path extrusionOk="0" h="9727" w="20761">
                    <a:moveTo>
                      <a:pt x="12098" y="0"/>
                    </a:moveTo>
                    <a:lnTo>
                      <a:pt x="12007" y="182"/>
                    </a:lnTo>
                    <a:lnTo>
                      <a:pt x="9337" y="4772"/>
                    </a:lnTo>
                    <a:lnTo>
                      <a:pt x="9337" y="4772"/>
                    </a:lnTo>
                    <a:lnTo>
                      <a:pt x="2067" y="4803"/>
                    </a:lnTo>
                    <a:lnTo>
                      <a:pt x="0" y="4833"/>
                    </a:lnTo>
                    <a:lnTo>
                      <a:pt x="2067" y="4863"/>
                    </a:lnTo>
                    <a:lnTo>
                      <a:pt x="9393" y="4894"/>
                    </a:lnTo>
                    <a:lnTo>
                      <a:pt x="9423" y="4894"/>
                    </a:lnTo>
                    <a:lnTo>
                      <a:pt x="9453" y="4863"/>
                    </a:lnTo>
                    <a:lnTo>
                      <a:pt x="12079" y="429"/>
                    </a:lnTo>
                    <a:lnTo>
                      <a:pt x="12079" y="429"/>
                    </a:lnTo>
                    <a:cubicBezTo>
                      <a:pt x="12303" y="1097"/>
                      <a:pt x="12550" y="1807"/>
                      <a:pt x="12797" y="2492"/>
                    </a:cubicBezTo>
                    <a:lnTo>
                      <a:pt x="15229" y="9453"/>
                    </a:lnTo>
                    <a:lnTo>
                      <a:pt x="15233" y="9467"/>
                    </a:lnTo>
                    <a:lnTo>
                      <a:pt x="15233" y="9467"/>
                    </a:lnTo>
                    <a:cubicBezTo>
                      <a:pt x="15232" y="9472"/>
                      <a:pt x="15230" y="9478"/>
                      <a:pt x="15229" y="9483"/>
                    </a:cubicBezTo>
                    <a:lnTo>
                      <a:pt x="15239" y="9483"/>
                    </a:lnTo>
                    <a:lnTo>
                      <a:pt x="15320" y="9727"/>
                    </a:lnTo>
                    <a:lnTo>
                      <a:pt x="15374" y="9483"/>
                    </a:lnTo>
                    <a:lnTo>
                      <a:pt x="15381" y="9483"/>
                    </a:lnTo>
                    <a:lnTo>
                      <a:pt x="15376" y="9472"/>
                    </a:lnTo>
                    <a:lnTo>
                      <a:pt x="15381" y="9453"/>
                    </a:lnTo>
                    <a:cubicBezTo>
                      <a:pt x="15860" y="7747"/>
                      <a:pt x="16280" y="6188"/>
                      <a:pt x="16641" y="4863"/>
                    </a:cubicBezTo>
                    <a:lnTo>
                      <a:pt x="16641" y="4863"/>
                    </a:lnTo>
                    <a:lnTo>
                      <a:pt x="20761" y="4833"/>
                    </a:lnTo>
                    <a:lnTo>
                      <a:pt x="20730" y="4833"/>
                    </a:lnTo>
                    <a:lnTo>
                      <a:pt x="16657" y="4803"/>
                    </a:lnTo>
                    <a:lnTo>
                      <a:pt x="16657" y="4803"/>
                    </a:lnTo>
                    <a:cubicBezTo>
                      <a:pt x="16657" y="4803"/>
                      <a:pt x="16657" y="4803"/>
                      <a:pt x="16657" y="4803"/>
                    </a:cubicBez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657" y="4803"/>
                    </a:lnTo>
                    <a:lnTo>
                      <a:pt x="16596" y="4803"/>
                    </a:lnTo>
                    <a:lnTo>
                      <a:pt x="16536" y="4803"/>
                    </a:lnTo>
                    <a:lnTo>
                      <a:pt x="16536" y="4833"/>
                    </a:lnTo>
                    <a:cubicBezTo>
                      <a:pt x="16159" y="6136"/>
                      <a:pt x="15755" y="7605"/>
                      <a:pt x="15297" y="9240"/>
                    </a:cubicBezTo>
                    <a:lnTo>
                      <a:pt x="15297" y="9240"/>
                    </a:lnTo>
                    <a:lnTo>
                      <a:pt x="12979" y="2492"/>
                    </a:lnTo>
                    <a:cubicBezTo>
                      <a:pt x="12706" y="1733"/>
                      <a:pt x="12432" y="973"/>
                      <a:pt x="12189" y="213"/>
                    </a:cubicBezTo>
                    <a:lnTo>
                      <a:pt x="1209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42"/>
            <p:cNvGrpSpPr/>
            <p:nvPr/>
          </p:nvGrpSpPr>
          <p:grpSpPr>
            <a:xfrm>
              <a:off x="6787266" y="2352649"/>
              <a:ext cx="2785521" cy="2801726"/>
              <a:chOff x="6787266" y="2352649"/>
              <a:chExt cx="2785521" cy="2801726"/>
            </a:xfrm>
          </p:grpSpPr>
          <p:sp>
            <p:nvSpPr>
              <p:cNvPr id="527" name="Google Shape;527;p42"/>
              <p:cNvSpPr/>
              <p:nvPr/>
            </p:nvSpPr>
            <p:spPr>
              <a:xfrm>
                <a:off x="8394507" y="2422697"/>
                <a:ext cx="538053" cy="956025"/>
              </a:xfrm>
              <a:custGeom>
                <a:rect b="b" l="l" r="r" t="t"/>
                <a:pathLst>
                  <a:path extrusionOk="0" h="46933" w="26414">
                    <a:moveTo>
                      <a:pt x="13234" y="1"/>
                    </a:moveTo>
                    <a:cubicBezTo>
                      <a:pt x="6290" y="1"/>
                      <a:pt x="576" y="5530"/>
                      <a:pt x="334" y="12464"/>
                    </a:cubicBezTo>
                    <a:cubicBezTo>
                      <a:pt x="152" y="18786"/>
                      <a:pt x="0" y="25808"/>
                      <a:pt x="183" y="29182"/>
                    </a:cubicBezTo>
                    <a:cubicBezTo>
                      <a:pt x="608" y="36142"/>
                      <a:pt x="7629" y="36902"/>
                      <a:pt x="7629" y="36902"/>
                    </a:cubicBezTo>
                    <a:cubicBezTo>
                      <a:pt x="7629" y="36902"/>
                      <a:pt x="7842" y="44440"/>
                      <a:pt x="8025" y="46416"/>
                    </a:cubicBezTo>
                    <a:lnTo>
                      <a:pt x="24833" y="46933"/>
                    </a:lnTo>
                    <a:lnTo>
                      <a:pt x="26140" y="13406"/>
                    </a:lnTo>
                    <a:cubicBezTo>
                      <a:pt x="26414" y="6142"/>
                      <a:pt x="20639" y="93"/>
                      <a:pt x="13405" y="2"/>
                    </a:cubicBezTo>
                    <a:cubicBezTo>
                      <a:pt x="13348" y="1"/>
                      <a:pt x="13291" y="1"/>
                      <a:pt x="1323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2"/>
              <p:cNvSpPr/>
              <p:nvPr/>
            </p:nvSpPr>
            <p:spPr>
              <a:xfrm>
                <a:off x="8549287" y="3113055"/>
                <a:ext cx="182658" cy="98102"/>
              </a:xfrm>
              <a:custGeom>
                <a:rect b="b" l="l" r="r" t="t"/>
                <a:pathLst>
                  <a:path extrusionOk="0" h="4816" w="8967">
                    <a:moveTo>
                      <a:pt x="8967" y="0"/>
                    </a:moveTo>
                    <a:lnTo>
                      <a:pt x="8967" y="0"/>
                    </a:lnTo>
                    <a:cubicBezTo>
                      <a:pt x="6353" y="1854"/>
                      <a:pt x="3222" y="2918"/>
                      <a:pt x="0" y="3009"/>
                    </a:cubicBezTo>
                    <a:lnTo>
                      <a:pt x="91" y="4803"/>
                    </a:lnTo>
                    <a:cubicBezTo>
                      <a:pt x="293" y="4811"/>
                      <a:pt x="491" y="4816"/>
                      <a:pt x="685" y="4816"/>
                    </a:cubicBezTo>
                    <a:cubicBezTo>
                      <a:pt x="7189" y="4816"/>
                      <a:pt x="8967" y="0"/>
                      <a:pt x="896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8448361" y="2758883"/>
                <a:ext cx="40271" cy="39049"/>
              </a:xfrm>
              <a:custGeom>
                <a:rect b="b" l="l" r="r" t="t"/>
                <a:pathLst>
                  <a:path extrusionOk="0" h="1917" w="1977">
                    <a:moveTo>
                      <a:pt x="918" y="0"/>
                    </a:moveTo>
                    <a:cubicBezTo>
                      <a:pt x="398" y="0"/>
                      <a:pt x="1" y="415"/>
                      <a:pt x="1" y="944"/>
                    </a:cubicBezTo>
                    <a:cubicBezTo>
                      <a:pt x="1" y="1491"/>
                      <a:pt x="456" y="1917"/>
                      <a:pt x="1004" y="1917"/>
                    </a:cubicBezTo>
                    <a:cubicBezTo>
                      <a:pt x="1520" y="1917"/>
                      <a:pt x="1976" y="1491"/>
                      <a:pt x="1976" y="974"/>
                    </a:cubicBezTo>
                    <a:cubicBezTo>
                      <a:pt x="1946" y="427"/>
                      <a:pt x="1520" y="2"/>
                      <a:pt x="973" y="2"/>
                    </a:cubicBezTo>
                    <a:cubicBezTo>
                      <a:pt x="955" y="1"/>
                      <a:pt x="936" y="0"/>
                      <a:pt x="9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2"/>
              <p:cNvSpPr/>
              <p:nvPr/>
            </p:nvSpPr>
            <p:spPr>
              <a:xfrm>
                <a:off x="8434123" y="2725825"/>
                <a:ext cx="82376" cy="23548"/>
              </a:xfrm>
              <a:custGeom>
                <a:rect b="b" l="l" r="r" t="t"/>
                <a:pathLst>
                  <a:path extrusionOk="0" h="1156" w="4044">
                    <a:moveTo>
                      <a:pt x="2197" y="1"/>
                    </a:moveTo>
                    <a:cubicBezTo>
                      <a:pt x="2114" y="1"/>
                      <a:pt x="2030" y="5"/>
                      <a:pt x="1946" y="14"/>
                    </a:cubicBezTo>
                    <a:cubicBezTo>
                      <a:pt x="1399" y="14"/>
                      <a:pt x="852" y="227"/>
                      <a:pt x="426" y="561"/>
                    </a:cubicBezTo>
                    <a:cubicBezTo>
                      <a:pt x="122" y="834"/>
                      <a:pt x="0" y="1078"/>
                      <a:pt x="61" y="1138"/>
                    </a:cubicBezTo>
                    <a:cubicBezTo>
                      <a:pt x="73" y="1150"/>
                      <a:pt x="90" y="1155"/>
                      <a:pt x="112" y="1155"/>
                    </a:cubicBezTo>
                    <a:cubicBezTo>
                      <a:pt x="324" y="1155"/>
                      <a:pt x="1016" y="677"/>
                      <a:pt x="2007" y="622"/>
                    </a:cubicBezTo>
                    <a:cubicBezTo>
                      <a:pt x="2066" y="618"/>
                      <a:pt x="2125" y="617"/>
                      <a:pt x="2183" y="617"/>
                    </a:cubicBezTo>
                    <a:cubicBezTo>
                      <a:pt x="3026" y="617"/>
                      <a:pt x="3690" y="954"/>
                      <a:pt x="3911" y="954"/>
                    </a:cubicBezTo>
                    <a:cubicBezTo>
                      <a:pt x="3947" y="954"/>
                      <a:pt x="3971" y="945"/>
                      <a:pt x="3982" y="926"/>
                    </a:cubicBezTo>
                    <a:cubicBezTo>
                      <a:pt x="4043" y="865"/>
                      <a:pt x="3891" y="652"/>
                      <a:pt x="3557" y="409"/>
                    </a:cubicBezTo>
                    <a:cubicBezTo>
                      <a:pt x="3141" y="149"/>
                      <a:pt x="2682" y="1"/>
                      <a:pt x="21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2"/>
              <p:cNvSpPr/>
              <p:nvPr/>
            </p:nvSpPr>
            <p:spPr>
              <a:xfrm>
                <a:off x="8654531" y="2758252"/>
                <a:ext cx="40271" cy="39070"/>
              </a:xfrm>
              <a:custGeom>
                <a:rect b="b" l="l" r="r" t="t"/>
                <a:pathLst>
                  <a:path extrusionOk="0" h="1918" w="1977">
                    <a:moveTo>
                      <a:pt x="948" y="1"/>
                    </a:moveTo>
                    <a:cubicBezTo>
                      <a:pt x="426" y="1"/>
                      <a:pt x="0" y="416"/>
                      <a:pt x="0" y="945"/>
                    </a:cubicBezTo>
                    <a:cubicBezTo>
                      <a:pt x="31" y="1492"/>
                      <a:pt x="456" y="1917"/>
                      <a:pt x="1003" y="1917"/>
                    </a:cubicBezTo>
                    <a:cubicBezTo>
                      <a:pt x="1551" y="1917"/>
                      <a:pt x="1976" y="1492"/>
                      <a:pt x="1976" y="945"/>
                    </a:cubicBezTo>
                    <a:cubicBezTo>
                      <a:pt x="1976" y="428"/>
                      <a:pt x="1520" y="2"/>
                      <a:pt x="1003" y="2"/>
                    </a:cubicBezTo>
                    <a:cubicBezTo>
                      <a:pt x="985" y="1"/>
                      <a:pt x="967" y="1"/>
                      <a:pt x="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8648950" y="2719816"/>
                <a:ext cx="81745" cy="23364"/>
              </a:xfrm>
              <a:custGeom>
                <a:rect b="b" l="l" r="r" t="t"/>
                <a:pathLst>
                  <a:path extrusionOk="0" h="1147" w="4013">
                    <a:moveTo>
                      <a:pt x="2109" y="0"/>
                    </a:moveTo>
                    <a:cubicBezTo>
                      <a:pt x="2054" y="0"/>
                      <a:pt x="2000" y="2"/>
                      <a:pt x="1946" y="5"/>
                    </a:cubicBezTo>
                    <a:cubicBezTo>
                      <a:pt x="1369" y="5"/>
                      <a:pt x="852" y="218"/>
                      <a:pt x="426" y="552"/>
                    </a:cubicBezTo>
                    <a:cubicBezTo>
                      <a:pt x="92" y="826"/>
                      <a:pt x="1" y="1069"/>
                      <a:pt x="62" y="1129"/>
                    </a:cubicBezTo>
                    <a:cubicBezTo>
                      <a:pt x="73" y="1141"/>
                      <a:pt x="90" y="1146"/>
                      <a:pt x="112" y="1146"/>
                    </a:cubicBezTo>
                    <a:cubicBezTo>
                      <a:pt x="324" y="1146"/>
                      <a:pt x="1013" y="668"/>
                      <a:pt x="1976" y="613"/>
                    </a:cubicBezTo>
                    <a:cubicBezTo>
                      <a:pt x="2036" y="609"/>
                      <a:pt x="2095" y="608"/>
                      <a:pt x="2153" y="608"/>
                    </a:cubicBezTo>
                    <a:cubicBezTo>
                      <a:pt x="2999" y="608"/>
                      <a:pt x="3684" y="945"/>
                      <a:pt x="3910" y="945"/>
                    </a:cubicBezTo>
                    <a:cubicBezTo>
                      <a:pt x="3946" y="945"/>
                      <a:pt x="3971" y="936"/>
                      <a:pt x="3983" y="917"/>
                    </a:cubicBezTo>
                    <a:cubicBezTo>
                      <a:pt x="4013" y="856"/>
                      <a:pt x="3891" y="643"/>
                      <a:pt x="3527" y="400"/>
                    </a:cubicBezTo>
                    <a:cubicBezTo>
                      <a:pt x="3088" y="126"/>
                      <a:pt x="2601" y="0"/>
                      <a:pt x="2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2"/>
              <p:cNvSpPr/>
              <p:nvPr/>
            </p:nvSpPr>
            <p:spPr>
              <a:xfrm>
                <a:off x="8521423" y="2726089"/>
                <a:ext cx="60703" cy="183554"/>
              </a:xfrm>
              <a:custGeom>
                <a:rect b="b" l="l" r="r" t="t"/>
                <a:pathLst>
                  <a:path extrusionOk="0" h="9011" w="2980">
                    <a:moveTo>
                      <a:pt x="2855" y="1"/>
                    </a:moveTo>
                    <a:cubicBezTo>
                      <a:pt x="2725" y="1"/>
                      <a:pt x="1848" y="2391"/>
                      <a:pt x="882" y="5381"/>
                    </a:cubicBezTo>
                    <a:cubicBezTo>
                      <a:pt x="639" y="6110"/>
                      <a:pt x="395" y="6840"/>
                      <a:pt x="213" y="7509"/>
                    </a:cubicBezTo>
                    <a:cubicBezTo>
                      <a:pt x="31" y="7843"/>
                      <a:pt x="0" y="8238"/>
                      <a:pt x="122" y="8603"/>
                    </a:cubicBezTo>
                    <a:cubicBezTo>
                      <a:pt x="183" y="8785"/>
                      <a:pt x="365" y="8907"/>
                      <a:pt x="578" y="8967"/>
                    </a:cubicBezTo>
                    <a:cubicBezTo>
                      <a:pt x="685" y="8989"/>
                      <a:pt x="793" y="9010"/>
                      <a:pt x="900" y="9010"/>
                    </a:cubicBezTo>
                    <a:cubicBezTo>
                      <a:pt x="945" y="9010"/>
                      <a:pt x="989" y="9007"/>
                      <a:pt x="1034" y="8998"/>
                    </a:cubicBezTo>
                    <a:cubicBezTo>
                      <a:pt x="1327" y="9006"/>
                      <a:pt x="1590" y="9010"/>
                      <a:pt x="1817" y="9010"/>
                    </a:cubicBezTo>
                    <a:cubicBezTo>
                      <a:pt x="2438" y="9010"/>
                      <a:pt x="2797" y="8982"/>
                      <a:pt x="2797" y="8937"/>
                    </a:cubicBezTo>
                    <a:cubicBezTo>
                      <a:pt x="2797" y="8876"/>
                      <a:pt x="2128" y="8816"/>
                      <a:pt x="1034" y="8724"/>
                    </a:cubicBezTo>
                    <a:cubicBezTo>
                      <a:pt x="760" y="8724"/>
                      <a:pt x="517" y="8664"/>
                      <a:pt x="456" y="8481"/>
                    </a:cubicBezTo>
                    <a:cubicBezTo>
                      <a:pt x="426" y="8177"/>
                      <a:pt x="487" y="7904"/>
                      <a:pt x="608" y="7660"/>
                    </a:cubicBezTo>
                    <a:cubicBezTo>
                      <a:pt x="821" y="6992"/>
                      <a:pt x="1064" y="6262"/>
                      <a:pt x="1307" y="5533"/>
                    </a:cubicBezTo>
                    <a:cubicBezTo>
                      <a:pt x="2280" y="2524"/>
                      <a:pt x="2979" y="31"/>
                      <a:pt x="2857" y="1"/>
                    </a:cubicBezTo>
                    <a:cubicBezTo>
                      <a:pt x="2857" y="1"/>
                      <a:pt x="2856" y="1"/>
                      <a:pt x="28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2"/>
              <p:cNvSpPr/>
              <p:nvPr/>
            </p:nvSpPr>
            <p:spPr>
              <a:xfrm>
                <a:off x="8576520" y="2920448"/>
                <a:ext cx="71214" cy="65082"/>
              </a:xfrm>
              <a:custGeom>
                <a:rect b="b" l="l" r="r" t="t"/>
                <a:pathLst>
                  <a:path extrusionOk="0" h="3195" w="3496">
                    <a:moveTo>
                      <a:pt x="3296" y="1"/>
                    </a:moveTo>
                    <a:cubicBezTo>
                      <a:pt x="3292" y="1"/>
                      <a:pt x="3287" y="2"/>
                      <a:pt x="3283" y="3"/>
                    </a:cubicBezTo>
                    <a:cubicBezTo>
                      <a:pt x="3101" y="3"/>
                      <a:pt x="3162" y="1128"/>
                      <a:pt x="2219" y="2040"/>
                    </a:cubicBezTo>
                    <a:cubicBezTo>
                      <a:pt x="1247" y="2921"/>
                      <a:pt x="0" y="2830"/>
                      <a:pt x="0" y="2982"/>
                    </a:cubicBezTo>
                    <a:cubicBezTo>
                      <a:pt x="0" y="3073"/>
                      <a:pt x="304" y="3195"/>
                      <a:pt x="821" y="3195"/>
                    </a:cubicBezTo>
                    <a:cubicBezTo>
                      <a:pt x="1490" y="3164"/>
                      <a:pt x="2159" y="2891"/>
                      <a:pt x="2645" y="2465"/>
                    </a:cubicBezTo>
                    <a:cubicBezTo>
                      <a:pt x="3131" y="2009"/>
                      <a:pt x="3435" y="1401"/>
                      <a:pt x="3496" y="763"/>
                    </a:cubicBezTo>
                    <a:cubicBezTo>
                      <a:pt x="3496" y="299"/>
                      <a:pt x="3385" y="1"/>
                      <a:pt x="32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2"/>
              <p:cNvSpPr/>
              <p:nvPr/>
            </p:nvSpPr>
            <p:spPr>
              <a:xfrm>
                <a:off x="8639051" y="2639298"/>
                <a:ext cx="102176" cy="26909"/>
              </a:xfrm>
              <a:custGeom>
                <a:rect b="b" l="l" r="r" t="t"/>
                <a:pathLst>
                  <a:path extrusionOk="0" h="1321" w="5016">
                    <a:moveTo>
                      <a:pt x="2277" y="1"/>
                    </a:moveTo>
                    <a:cubicBezTo>
                      <a:pt x="1732" y="1"/>
                      <a:pt x="1187" y="103"/>
                      <a:pt x="669" y="310"/>
                    </a:cubicBezTo>
                    <a:cubicBezTo>
                      <a:pt x="244" y="523"/>
                      <a:pt x="0" y="766"/>
                      <a:pt x="61" y="918"/>
                    </a:cubicBezTo>
                    <a:cubicBezTo>
                      <a:pt x="122" y="1055"/>
                      <a:pt x="418" y="1078"/>
                      <a:pt x="855" y="1078"/>
                    </a:cubicBezTo>
                    <a:cubicBezTo>
                      <a:pt x="1074" y="1078"/>
                      <a:pt x="1327" y="1072"/>
                      <a:pt x="1604" y="1072"/>
                    </a:cubicBezTo>
                    <a:cubicBezTo>
                      <a:pt x="1881" y="1072"/>
                      <a:pt x="2181" y="1078"/>
                      <a:pt x="2493" y="1101"/>
                    </a:cubicBezTo>
                    <a:cubicBezTo>
                      <a:pt x="3395" y="1165"/>
                      <a:pt x="4160" y="1320"/>
                      <a:pt x="4596" y="1320"/>
                    </a:cubicBezTo>
                    <a:cubicBezTo>
                      <a:pt x="4777" y="1320"/>
                      <a:pt x="4901" y="1294"/>
                      <a:pt x="4955" y="1222"/>
                    </a:cubicBezTo>
                    <a:cubicBezTo>
                      <a:pt x="5016" y="1070"/>
                      <a:pt x="4833" y="827"/>
                      <a:pt x="4408" y="554"/>
                    </a:cubicBezTo>
                    <a:cubicBezTo>
                      <a:pt x="3745" y="187"/>
                      <a:pt x="3011" y="1"/>
                      <a:pt x="22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2"/>
              <p:cNvSpPr/>
              <p:nvPr/>
            </p:nvSpPr>
            <p:spPr>
              <a:xfrm>
                <a:off x="8439073" y="2661093"/>
                <a:ext cx="76795" cy="26175"/>
              </a:xfrm>
              <a:custGeom>
                <a:rect b="b" l="l" r="r" t="t"/>
                <a:pathLst>
                  <a:path extrusionOk="0" h="1285" w="3770">
                    <a:moveTo>
                      <a:pt x="2002" y="0"/>
                    </a:moveTo>
                    <a:cubicBezTo>
                      <a:pt x="1425" y="0"/>
                      <a:pt x="847" y="186"/>
                      <a:pt x="365" y="547"/>
                    </a:cubicBezTo>
                    <a:cubicBezTo>
                      <a:pt x="92" y="821"/>
                      <a:pt x="1" y="1095"/>
                      <a:pt x="61" y="1186"/>
                    </a:cubicBezTo>
                    <a:cubicBezTo>
                      <a:pt x="125" y="1258"/>
                      <a:pt x="234" y="1285"/>
                      <a:pt x="380" y="1285"/>
                    </a:cubicBezTo>
                    <a:cubicBezTo>
                      <a:pt x="722" y="1285"/>
                      <a:pt x="1266" y="1137"/>
                      <a:pt x="1885" y="1095"/>
                    </a:cubicBezTo>
                    <a:cubicBezTo>
                      <a:pt x="2068" y="1082"/>
                      <a:pt x="2245" y="1078"/>
                      <a:pt x="2413" y="1078"/>
                    </a:cubicBezTo>
                    <a:cubicBezTo>
                      <a:pt x="2618" y="1078"/>
                      <a:pt x="2808" y="1084"/>
                      <a:pt x="2976" y="1084"/>
                    </a:cubicBezTo>
                    <a:cubicBezTo>
                      <a:pt x="3336" y="1084"/>
                      <a:pt x="3596" y="1060"/>
                      <a:pt x="3679" y="912"/>
                    </a:cubicBezTo>
                    <a:cubicBezTo>
                      <a:pt x="3770" y="791"/>
                      <a:pt x="3618" y="547"/>
                      <a:pt x="3283" y="335"/>
                    </a:cubicBezTo>
                    <a:cubicBezTo>
                      <a:pt x="2887" y="110"/>
                      <a:pt x="2445" y="0"/>
                      <a:pt x="20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2"/>
              <p:cNvSpPr/>
              <p:nvPr/>
            </p:nvSpPr>
            <p:spPr>
              <a:xfrm>
                <a:off x="8765968" y="2458852"/>
                <a:ext cx="191335" cy="404263"/>
              </a:xfrm>
              <a:custGeom>
                <a:rect b="b" l="l" r="r" t="t"/>
                <a:pathLst>
                  <a:path extrusionOk="0" h="19846" w="9393">
                    <a:moveTo>
                      <a:pt x="4635" y="1"/>
                    </a:moveTo>
                    <a:cubicBezTo>
                      <a:pt x="4310" y="1"/>
                      <a:pt x="3989" y="70"/>
                      <a:pt x="3678" y="233"/>
                    </a:cubicBezTo>
                    <a:cubicBezTo>
                      <a:pt x="2554" y="811"/>
                      <a:pt x="1125" y="3090"/>
                      <a:pt x="274" y="4063"/>
                    </a:cubicBezTo>
                    <a:lnTo>
                      <a:pt x="1" y="4458"/>
                    </a:lnTo>
                    <a:lnTo>
                      <a:pt x="31" y="4458"/>
                    </a:lnTo>
                    <a:cubicBezTo>
                      <a:pt x="1186" y="5279"/>
                      <a:pt x="1976" y="6525"/>
                      <a:pt x="2219" y="7923"/>
                    </a:cubicBezTo>
                    <a:cubicBezTo>
                      <a:pt x="2219" y="7954"/>
                      <a:pt x="2219" y="8014"/>
                      <a:pt x="2250" y="8045"/>
                    </a:cubicBezTo>
                    <a:cubicBezTo>
                      <a:pt x="2645" y="10020"/>
                      <a:pt x="2675" y="12057"/>
                      <a:pt x="3071" y="14033"/>
                    </a:cubicBezTo>
                    <a:cubicBezTo>
                      <a:pt x="3435" y="15978"/>
                      <a:pt x="4226" y="17984"/>
                      <a:pt x="5745" y="19261"/>
                    </a:cubicBezTo>
                    <a:cubicBezTo>
                      <a:pt x="6132" y="19592"/>
                      <a:pt x="6685" y="19845"/>
                      <a:pt x="7163" y="19845"/>
                    </a:cubicBezTo>
                    <a:cubicBezTo>
                      <a:pt x="7474" y="19845"/>
                      <a:pt x="7754" y="19737"/>
                      <a:pt x="7934" y="19473"/>
                    </a:cubicBezTo>
                    <a:cubicBezTo>
                      <a:pt x="8086" y="19170"/>
                      <a:pt x="8147" y="18866"/>
                      <a:pt x="8147" y="18531"/>
                    </a:cubicBezTo>
                    <a:cubicBezTo>
                      <a:pt x="8299" y="13729"/>
                      <a:pt x="9393" y="9413"/>
                      <a:pt x="9150" y="4397"/>
                    </a:cubicBezTo>
                    <a:cubicBezTo>
                      <a:pt x="9089" y="3029"/>
                      <a:pt x="8359" y="1783"/>
                      <a:pt x="7235" y="1023"/>
                    </a:cubicBezTo>
                    <a:cubicBezTo>
                      <a:pt x="6434" y="512"/>
                      <a:pt x="5520" y="1"/>
                      <a:pt x="46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2"/>
              <p:cNvSpPr/>
              <p:nvPr/>
            </p:nvSpPr>
            <p:spPr>
              <a:xfrm>
                <a:off x="8882354" y="2758394"/>
                <a:ext cx="98530" cy="148457"/>
              </a:xfrm>
              <a:custGeom>
                <a:rect b="b" l="l" r="r" t="t"/>
                <a:pathLst>
                  <a:path extrusionOk="0" h="7288" w="4837">
                    <a:moveTo>
                      <a:pt x="1751" y="1"/>
                    </a:moveTo>
                    <a:cubicBezTo>
                      <a:pt x="833" y="1"/>
                      <a:pt x="50" y="275"/>
                      <a:pt x="1" y="299"/>
                    </a:cubicBezTo>
                    <a:cubicBezTo>
                      <a:pt x="1" y="299"/>
                      <a:pt x="31" y="6986"/>
                      <a:pt x="62" y="7138"/>
                    </a:cubicBezTo>
                    <a:cubicBezTo>
                      <a:pt x="62" y="7176"/>
                      <a:pt x="514" y="7287"/>
                      <a:pt x="1138" y="7287"/>
                    </a:cubicBezTo>
                    <a:cubicBezTo>
                      <a:pt x="2548" y="7287"/>
                      <a:pt x="4836" y="6717"/>
                      <a:pt x="4773" y="3430"/>
                    </a:cubicBezTo>
                    <a:cubicBezTo>
                      <a:pt x="4737" y="591"/>
                      <a:pt x="3098" y="1"/>
                      <a:pt x="175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2"/>
              <p:cNvSpPr/>
              <p:nvPr/>
            </p:nvSpPr>
            <p:spPr>
              <a:xfrm>
                <a:off x="8912071" y="2789253"/>
                <a:ext cx="43368" cy="85085"/>
              </a:xfrm>
              <a:custGeom>
                <a:rect b="b" l="l" r="r" t="t"/>
                <a:pathLst>
                  <a:path extrusionOk="0" h="4177" w="2129">
                    <a:moveTo>
                      <a:pt x="943" y="0"/>
                    </a:moveTo>
                    <a:cubicBezTo>
                      <a:pt x="761" y="0"/>
                      <a:pt x="609" y="31"/>
                      <a:pt x="487" y="152"/>
                    </a:cubicBezTo>
                    <a:cubicBezTo>
                      <a:pt x="366" y="213"/>
                      <a:pt x="305" y="335"/>
                      <a:pt x="305" y="456"/>
                    </a:cubicBezTo>
                    <a:cubicBezTo>
                      <a:pt x="244" y="638"/>
                      <a:pt x="335" y="730"/>
                      <a:pt x="366" y="730"/>
                    </a:cubicBezTo>
                    <a:cubicBezTo>
                      <a:pt x="396" y="699"/>
                      <a:pt x="335" y="608"/>
                      <a:pt x="426" y="486"/>
                    </a:cubicBezTo>
                    <a:cubicBezTo>
                      <a:pt x="477" y="336"/>
                      <a:pt x="629" y="228"/>
                      <a:pt x="801" y="228"/>
                    </a:cubicBezTo>
                    <a:cubicBezTo>
                      <a:pt x="837" y="228"/>
                      <a:pt x="875" y="233"/>
                      <a:pt x="913" y="243"/>
                    </a:cubicBezTo>
                    <a:cubicBezTo>
                      <a:pt x="1217" y="335"/>
                      <a:pt x="1430" y="578"/>
                      <a:pt x="1521" y="882"/>
                    </a:cubicBezTo>
                    <a:cubicBezTo>
                      <a:pt x="1703" y="1246"/>
                      <a:pt x="1794" y="1642"/>
                      <a:pt x="1794" y="2067"/>
                    </a:cubicBezTo>
                    <a:cubicBezTo>
                      <a:pt x="1764" y="2918"/>
                      <a:pt x="1369" y="3739"/>
                      <a:pt x="852" y="3921"/>
                    </a:cubicBezTo>
                    <a:cubicBezTo>
                      <a:pt x="761" y="3952"/>
                      <a:pt x="654" y="3967"/>
                      <a:pt x="548" y="3967"/>
                    </a:cubicBezTo>
                    <a:cubicBezTo>
                      <a:pt x="442" y="3967"/>
                      <a:pt x="335" y="3952"/>
                      <a:pt x="244" y="3921"/>
                    </a:cubicBezTo>
                    <a:cubicBezTo>
                      <a:pt x="92" y="3860"/>
                      <a:pt x="31" y="3800"/>
                      <a:pt x="31" y="3800"/>
                    </a:cubicBezTo>
                    <a:cubicBezTo>
                      <a:pt x="1" y="3800"/>
                      <a:pt x="31" y="3921"/>
                      <a:pt x="183" y="4012"/>
                    </a:cubicBezTo>
                    <a:cubicBezTo>
                      <a:pt x="328" y="4116"/>
                      <a:pt x="501" y="4177"/>
                      <a:pt x="682" y="4177"/>
                    </a:cubicBezTo>
                    <a:cubicBezTo>
                      <a:pt x="768" y="4177"/>
                      <a:pt x="856" y="4163"/>
                      <a:pt x="943" y="4134"/>
                    </a:cubicBezTo>
                    <a:cubicBezTo>
                      <a:pt x="1612" y="3921"/>
                      <a:pt x="2129" y="3040"/>
                      <a:pt x="2129" y="2067"/>
                    </a:cubicBezTo>
                    <a:cubicBezTo>
                      <a:pt x="2129" y="1611"/>
                      <a:pt x="2007" y="1155"/>
                      <a:pt x="1825" y="730"/>
                    </a:cubicBezTo>
                    <a:cubicBezTo>
                      <a:pt x="1673" y="365"/>
                      <a:pt x="1338" y="91"/>
                      <a:pt x="94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42"/>
              <p:cNvSpPr/>
              <p:nvPr/>
            </p:nvSpPr>
            <p:spPr>
              <a:xfrm>
                <a:off x="8289629" y="2352649"/>
                <a:ext cx="594030" cy="243971"/>
              </a:xfrm>
              <a:custGeom>
                <a:rect b="b" l="l" r="r" t="t"/>
                <a:pathLst>
                  <a:path extrusionOk="0" h="11977" w="29162">
                    <a:moveTo>
                      <a:pt x="5441" y="1"/>
                    </a:moveTo>
                    <a:cubicBezTo>
                      <a:pt x="4464" y="1"/>
                      <a:pt x="3445" y="430"/>
                      <a:pt x="2961" y="1313"/>
                    </a:cubicBezTo>
                    <a:cubicBezTo>
                      <a:pt x="2566" y="2079"/>
                      <a:pt x="2772" y="3104"/>
                      <a:pt x="3401" y="3609"/>
                    </a:cubicBezTo>
                    <a:lnTo>
                      <a:pt x="3401" y="3609"/>
                    </a:lnTo>
                    <a:cubicBezTo>
                      <a:pt x="3168" y="3529"/>
                      <a:pt x="2923" y="3491"/>
                      <a:pt x="2677" y="3491"/>
                    </a:cubicBezTo>
                    <a:cubicBezTo>
                      <a:pt x="1634" y="3491"/>
                      <a:pt x="565" y="4173"/>
                      <a:pt x="286" y="5204"/>
                    </a:cubicBezTo>
                    <a:cubicBezTo>
                      <a:pt x="0" y="6346"/>
                      <a:pt x="795" y="7581"/>
                      <a:pt x="1868" y="7976"/>
                    </a:cubicBezTo>
                    <a:lnTo>
                      <a:pt x="1868" y="7976"/>
                    </a:lnTo>
                    <a:cubicBezTo>
                      <a:pt x="1437" y="8162"/>
                      <a:pt x="1063" y="8609"/>
                      <a:pt x="1046" y="9095"/>
                    </a:cubicBezTo>
                    <a:cubicBezTo>
                      <a:pt x="1046" y="9946"/>
                      <a:pt x="1745" y="10645"/>
                      <a:pt x="2474" y="11070"/>
                    </a:cubicBezTo>
                    <a:cubicBezTo>
                      <a:pt x="3618" y="11724"/>
                      <a:pt x="4903" y="11976"/>
                      <a:pt x="6206" y="11976"/>
                    </a:cubicBezTo>
                    <a:cubicBezTo>
                      <a:pt x="7084" y="11976"/>
                      <a:pt x="7970" y="11862"/>
                      <a:pt x="8827" y="11678"/>
                    </a:cubicBezTo>
                    <a:cubicBezTo>
                      <a:pt x="10955" y="11192"/>
                      <a:pt x="12961" y="10341"/>
                      <a:pt x="15058" y="9824"/>
                    </a:cubicBezTo>
                    <a:cubicBezTo>
                      <a:pt x="16520" y="9464"/>
                      <a:pt x="18692" y="8882"/>
                      <a:pt x="20532" y="8882"/>
                    </a:cubicBezTo>
                    <a:cubicBezTo>
                      <a:pt x="21331" y="8882"/>
                      <a:pt x="22068" y="8992"/>
                      <a:pt x="22657" y="9277"/>
                    </a:cubicBezTo>
                    <a:cubicBezTo>
                      <a:pt x="24010" y="9925"/>
                      <a:pt x="24814" y="11619"/>
                      <a:pt x="25651" y="11619"/>
                    </a:cubicBezTo>
                    <a:cubicBezTo>
                      <a:pt x="25717" y="11619"/>
                      <a:pt x="25782" y="11609"/>
                      <a:pt x="25849" y="11587"/>
                    </a:cubicBezTo>
                    <a:cubicBezTo>
                      <a:pt x="26700" y="11253"/>
                      <a:pt x="27338" y="10523"/>
                      <a:pt x="27581" y="9611"/>
                    </a:cubicBezTo>
                    <a:cubicBezTo>
                      <a:pt x="27794" y="8730"/>
                      <a:pt x="27855" y="7818"/>
                      <a:pt x="27764" y="6906"/>
                    </a:cubicBezTo>
                    <a:lnTo>
                      <a:pt x="27794" y="6906"/>
                    </a:lnTo>
                    <a:cubicBezTo>
                      <a:pt x="29162" y="5143"/>
                      <a:pt x="26274" y="2073"/>
                      <a:pt x="23994" y="1070"/>
                    </a:cubicBezTo>
                    <a:cubicBezTo>
                      <a:pt x="23209" y="735"/>
                      <a:pt x="22316" y="609"/>
                      <a:pt x="21385" y="609"/>
                    </a:cubicBezTo>
                    <a:cubicBezTo>
                      <a:pt x="19610" y="609"/>
                      <a:pt x="17696" y="1066"/>
                      <a:pt x="16122" y="1404"/>
                    </a:cubicBezTo>
                    <a:cubicBezTo>
                      <a:pt x="14876" y="1679"/>
                      <a:pt x="13609" y="2075"/>
                      <a:pt x="12356" y="2075"/>
                    </a:cubicBezTo>
                    <a:cubicBezTo>
                      <a:pt x="12081" y="2075"/>
                      <a:pt x="11806" y="2056"/>
                      <a:pt x="11532" y="2012"/>
                    </a:cubicBezTo>
                    <a:cubicBezTo>
                      <a:pt x="10499" y="1800"/>
                      <a:pt x="9526" y="1435"/>
                      <a:pt x="8584" y="918"/>
                    </a:cubicBezTo>
                    <a:cubicBezTo>
                      <a:pt x="7672" y="432"/>
                      <a:pt x="6669" y="97"/>
                      <a:pt x="5635" y="6"/>
                    </a:cubicBezTo>
                    <a:cubicBezTo>
                      <a:pt x="5571" y="2"/>
                      <a:pt x="5506" y="1"/>
                      <a:pt x="54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42"/>
              <p:cNvSpPr/>
              <p:nvPr/>
            </p:nvSpPr>
            <p:spPr>
              <a:xfrm>
                <a:off x="8353016" y="2419886"/>
                <a:ext cx="447671" cy="100078"/>
              </a:xfrm>
              <a:custGeom>
                <a:rect b="b" l="l" r="r" t="t"/>
                <a:pathLst>
                  <a:path extrusionOk="0" h="4913" w="21977">
                    <a:moveTo>
                      <a:pt x="16177" y="0"/>
                    </a:moveTo>
                    <a:cubicBezTo>
                      <a:pt x="15900" y="0"/>
                      <a:pt x="15623" y="17"/>
                      <a:pt x="15350" y="49"/>
                    </a:cubicBezTo>
                    <a:cubicBezTo>
                      <a:pt x="13648" y="262"/>
                      <a:pt x="11946" y="1052"/>
                      <a:pt x="10274" y="2024"/>
                    </a:cubicBezTo>
                    <a:cubicBezTo>
                      <a:pt x="8603" y="2997"/>
                      <a:pt x="7022" y="3939"/>
                      <a:pt x="5441" y="4395"/>
                    </a:cubicBezTo>
                    <a:cubicBezTo>
                      <a:pt x="4682" y="4608"/>
                      <a:pt x="3891" y="4730"/>
                      <a:pt x="3131" y="4730"/>
                    </a:cubicBezTo>
                    <a:cubicBezTo>
                      <a:pt x="2432" y="4730"/>
                      <a:pt x="1764" y="4547"/>
                      <a:pt x="1186" y="4213"/>
                    </a:cubicBezTo>
                    <a:cubicBezTo>
                      <a:pt x="700" y="3909"/>
                      <a:pt x="365" y="3453"/>
                      <a:pt x="244" y="2906"/>
                    </a:cubicBezTo>
                    <a:cubicBezTo>
                      <a:pt x="122" y="2480"/>
                      <a:pt x="153" y="2055"/>
                      <a:pt x="335" y="1660"/>
                    </a:cubicBezTo>
                    <a:cubicBezTo>
                      <a:pt x="426" y="1417"/>
                      <a:pt x="609" y="1204"/>
                      <a:pt x="821" y="1052"/>
                    </a:cubicBezTo>
                    <a:cubicBezTo>
                      <a:pt x="973" y="961"/>
                      <a:pt x="1064" y="900"/>
                      <a:pt x="1064" y="900"/>
                    </a:cubicBezTo>
                    <a:lnTo>
                      <a:pt x="1064" y="900"/>
                    </a:lnTo>
                    <a:cubicBezTo>
                      <a:pt x="973" y="930"/>
                      <a:pt x="882" y="991"/>
                      <a:pt x="821" y="1021"/>
                    </a:cubicBezTo>
                    <a:cubicBezTo>
                      <a:pt x="578" y="1173"/>
                      <a:pt x="396" y="1386"/>
                      <a:pt x="274" y="1660"/>
                    </a:cubicBezTo>
                    <a:cubicBezTo>
                      <a:pt x="1" y="2328"/>
                      <a:pt x="61" y="3088"/>
                      <a:pt x="457" y="3696"/>
                    </a:cubicBezTo>
                    <a:cubicBezTo>
                      <a:pt x="639" y="3939"/>
                      <a:pt x="882" y="4152"/>
                      <a:pt x="1125" y="4335"/>
                    </a:cubicBezTo>
                    <a:cubicBezTo>
                      <a:pt x="1733" y="4699"/>
                      <a:pt x="2432" y="4882"/>
                      <a:pt x="3131" y="4912"/>
                    </a:cubicBezTo>
                    <a:cubicBezTo>
                      <a:pt x="3952" y="4912"/>
                      <a:pt x="4742" y="4821"/>
                      <a:pt x="5502" y="4578"/>
                    </a:cubicBezTo>
                    <a:cubicBezTo>
                      <a:pt x="7144" y="4122"/>
                      <a:pt x="8755" y="3149"/>
                      <a:pt x="10396" y="2207"/>
                    </a:cubicBezTo>
                    <a:cubicBezTo>
                      <a:pt x="12068" y="1265"/>
                      <a:pt x="13739" y="444"/>
                      <a:pt x="15411" y="262"/>
                    </a:cubicBezTo>
                    <a:cubicBezTo>
                      <a:pt x="15704" y="215"/>
                      <a:pt x="16001" y="190"/>
                      <a:pt x="16299" y="190"/>
                    </a:cubicBezTo>
                    <a:cubicBezTo>
                      <a:pt x="16775" y="190"/>
                      <a:pt x="17254" y="252"/>
                      <a:pt x="17721" y="383"/>
                    </a:cubicBezTo>
                    <a:cubicBezTo>
                      <a:pt x="18390" y="535"/>
                      <a:pt x="19028" y="839"/>
                      <a:pt x="19575" y="1204"/>
                    </a:cubicBezTo>
                    <a:cubicBezTo>
                      <a:pt x="20396" y="1781"/>
                      <a:pt x="21065" y="2511"/>
                      <a:pt x="21521" y="3392"/>
                    </a:cubicBezTo>
                    <a:cubicBezTo>
                      <a:pt x="21855" y="4031"/>
                      <a:pt x="21946" y="4395"/>
                      <a:pt x="21977" y="4395"/>
                    </a:cubicBezTo>
                    <a:cubicBezTo>
                      <a:pt x="21886" y="4031"/>
                      <a:pt x="21764" y="3696"/>
                      <a:pt x="21582" y="3362"/>
                    </a:cubicBezTo>
                    <a:cubicBezTo>
                      <a:pt x="21156" y="2450"/>
                      <a:pt x="20487" y="1660"/>
                      <a:pt x="19636" y="1082"/>
                    </a:cubicBezTo>
                    <a:cubicBezTo>
                      <a:pt x="19059" y="687"/>
                      <a:pt x="18420" y="383"/>
                      <a:pt x="17752" y="201"/>
                    </a:cubicBezTo>
                    <a:cubicBezTo>
                      <a:pt x="17234" y="61"/>
                      <a:pt x="16704" y="0"/>
                      <a:pt x="16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2"/>
              <p:cNvSpPr/>
              <p:nvPr/>
            </p:nvSpPr>
            <p:spPr>
              <a:xfrm>
                <a:off x="8717674" y="2388824"/>
                <a:ext cx="92276" cy="109468"/>
              </a:xfrm>
              <a:custGeom>
                <a:rect b="b" l="l" r="r" t="t"/>
                <a:pathLst>
                  <a:path extrusionOk="0" h="5374" w="4530">
                    <a:moveTo>
                      <a:pt x="153" y="1"/>
                    </a:moveTo>
                    <a:cubicBezTo>
                      <a:pt x="99" y="1"/>
                      <a:pt x="46" y="8"/>
                      <a:pt x="1" y="24"/>
                    </a:cubicBezTo>
                    <a:cubicBezTo>
                      <a:pt x="1" y="54"/>
                      <a:pt x="426" y="84"/>
                      <a:pt x="1095" y="297"/>
                    </a:cubicBezTo>
                    <a:cubicBezTo>
                      <a:pt x="2858" y="844"/>
                      <a:pt x="4135" y="2394"/>
                      <a:pt x="4378" y="4218"/>
                    </a:cubicBezTo>
                    <a:cubicBezTo>
                      <a:pt x="4469" y="4917"/>
                      <a:pt x="4408" y="5373"/>
                      <a:pt x="4438" y="5373"/>
                    </a:cubicBezTo>
                    <a:cubicBezTo>
                      <a:pt x="4499" y="5252"/>
                      <a:pt x="4499" y="5160"/>
                      <a:pt x="4499" y="5069"/>
                    </a:cubicBezTo>
                    <a:cubicBezTo>
                      <a:pt x="4530" y="4765"/>
                      <a:pt x="4530" y="4492"/>
                      <a:pt x="4499" y="4218"/>
                    </a:cubicBezTo>
                    <a:cubicBezTo>
                      <a:pt x="4317" y="2303"/>
                      <a:pt x="2979" y="692"/>
                      <a:pt x="1125" y="176"/>
                    </a:cubicBezTo>
                    <a:cubicBezTo>
                      <a:pt x="852" y="84"/>
                      <a:pt x="578" y="54"/>
                      <a:pt x="305" y="24"/>
                    </a:cubicBezTo>
                    <a:cubicBezTo>
                      <a:pt x="259" y="8"/>
                      <a:pt x="206" y="1"/>
                      <a:pt x="1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2"/>
              <p:cNvSpPr/>
              <p:nvPr/>
            </p:nvSpPr>
            <p:spPr>
              <a:xfrm>
                <a:off x="8821065" y="2506555"/>
                <a:ext cx="129431" cy="133668"/>
              </a:xfrm>
              <a:custGeom>
                <a:rect b="b" l="l" r="r" t="t"/>
                <a:pathLst>
                  <a:path extrusionOk="0" h="6562" w="6354">
                    <a:moveTo>
                      <a:pt x="609" y="0"/>
                    </a:moveTo>
                    <a:cubicBezTo>
                      <a:pt x="529" y="0"/>
                      <a:pt x="448" y="6"/>
                      <a:pt x="366" y="19"/>
                    </a:cubicBezTo>
                    <a:cubicBezTo>
                      <a:pt x="244" y="19"/>
                      <a:pt x="122" y="80"/>
                      <a:pt x="1" y="140"/>
                    </a:cubicBezTo>
                    <a:cubicBezTo>
                      <a:pt x="1" y="145"/>
                      <a:pt x="3" y="147"/>
                      <a:pt x="8" y="147"/>
                    </a:cubicBezTo>
                    <a:cubicBezTo>
                      <a:pt x="38" y="147"/>
                      <a:pt x="157" y="80"/>
                      <a:pt x="366" y="80"/>
                    </a:cubicBezTo>
                    <a:cubicBezTo>
                      <a:pt x="730" y="80"/>
                      <a:pt x="1095" y="171"/>
                      <a:pt x="1399" y="353"/>
                    </a:cubicBezTo>
                    <a:cubicBezTo>
                      <a:pt x="1855" y="596"/>
                      <a:pt x="2220" y="991"/>
                      <a:pt x="2463" y="1447"/>
                    </a:cubicBezTo>
                    <a:cubicBezTo>
                      <a:pt x="2736" y="2025"/>
                      <a:pt x="2949" y="2663"/>
                      <a:pt x="3101" y="3301"/>
                    </a:cubicBezTo>
                    <a:cubicBezTo>
                      <a:pt x="3223" y="3940"/>
                      <a:pt x="3466" y="4578"/>
                      <a:pt x="3739" y="5156"/>
                    </a:cubicBezTo>
                    <a:cubicBezTo>
                      <a:pt x="4013" y="5672"/>
                      <a:pt x="4408" y="6067"/>
                      <a:pt x="4894" y="6341"/>
                    </a:cubicBezTo>
                    <a:cubicBezTo>
                      <a:pt x="5175" y="6494"/>
                      <a:pt x="5476" y="6561"/>
                      <a:pt x="5781" y="6561"/>
                    </a:cubicBezTo>
                    <a:cubicBezTo>
                      <a:pt x="5840" y="6561"/>
                      <a:pt x="5899" y="6559"/>
                      <a:pt x="5958" y="6554"/>
                    </a:cubicBezTo>
                    <a:cubicBezTo>
                      <a:pt x="6110" y="6554"/>
                      <a:pt x="6232" y="6523"/>
                      <a:pt x="6353" y="6463"/>
                    </a:cubicBezTo>
                    <a:cubicBezTo>
                      <a:pt x="6347" y="6457"/>
                      <a:pt x="6338" y="6454"/>
                      <a:pt x="6324" y="6454"/>
                    </a:cubicBezTo>
                    <a:cubicBezTo>
                      <a:pt x="6270" y="6454"/>
                      <a:pt x="6153" y="6493"/>
                      <a:pt x="5958" y="6493"/>
                    </a:cubicBezTo>
                    <a:cubicBezTo>
                      <a:pt x="5594" y="6493"/>
                      <a:pt x="5259" y="6402"/>
                      <a:pt x="4955" y="6219"/>
                    </a:cubicBezTo>
                    <a:cubicBezTo>
                      <a:pt x="4499" y="5946"/>
                      <a:pt x="4135" y="5551"/>
                      <a:pt x="3891" y="5095"/>
                    </a:cubicBezTo>
                    <a:cubicBezTo>
                      <a:pt x="3618" y="4487"/>
                      <a:pt x="3405" y="3879"/>
                      <a:pt x="3284" y="3241"/>
                    </a:cubicBezTo>
                    <a:cubicBezTo>
                      <a:pt x="3132" y="2572"/>
                      <a:pt x="2919" y="1964"/>
                      <a:pt x="2615" y="1356"/>
                    </a:cubicBezTo>
                    <a:cubicBezTo>
                      <a:pt x="2372" y="870"/>
                      <a:pt x="1946" y="475"/>
                      <a:pt x="1460" y="232"/>
                    </a:cubicBezTo>
                    <a:cubicBezTo>
                      <a:pt x="1195" y="87"/>
                      <a:pt x="912" y="0"/>
                      <a:pt x="60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2"/>
              <p:cNvSpPr/>
              <p:nvPr/>
            </p:nvSpPr>
            <p:spPr>
              <a:xfrm>
                <a:off x="8795685" y="2547557"/>
                <a:ext cx="149231" cy="156503"/>
              </a:xfrm>
              <a:custGeom>
                <a:rect b="b" l="l" r="r" t="t"/>
                <a:pathLst>
                  <a:path extrusionOk="0" h="7683" w="7326">
                    <a:moveTo>
                      <a:pt x="7326" y="7580"/>
                    </a:moveTo>
                    <a:cubicBezTo>
                      <a:pt x="7326" y="7580"/>
                      <a:pt x="7325" y="7580"/>
                      <a:pt x="7324" y="7580"/>
                    </a:cubicBezTo>
                    <a:lnTo>
                      <a:pt x="7324" y="7580"/>
                    </a:lnTo>
                    <a:cubicBezTo>
                      <a:pt x="7324" y="7580"/>
                      <a:pt x="7325" y="7580"/>
                      <a:pt x="7326" y="7580"/>
                    </a:cubicBezTo>
                    <a:close/>
                    <a:moveTo>
                      <a:pt x="119" y="0"/>
                    </a:moveTo>
                    <a:cubicBezTo>
                      <a:pt x="78" y="0"/>
                      <a:pt x="39" y="4"/>
                      <a:pt x="1" y="12"/>
                    </a:cubicBezTo>
                    <a:cubicBezTo>
                      <a:pt x="153" y="42"/>
                      <a:pt x="274" y="73"/>
                      <a:pt x="396" y="164"/>
                    </a:cubicBezTo>
                    <a:cubicBezTo>
                      <a:pt x="548" y="285"/>
                      <a:pt x="639" y="437"/>
                      <a:pt x="669" y="589"/>
                    </a:cubicBezTo>
                    <a:cubicBezTo>
                      <a:pt x="730" y="833"/>
                      <a:pt x="760" y="1076"/>
                      <a:pt x="791" y="1288"/>
                    </a:cubicBezTo>
                    <a:cubicBezTo>
                      <a:pt x="912" y="2717"/>
                      <a:pt x="1399" y="4054"/>
                      <a:pt x="2189" y="5240"/>
                    </a:cubicBezTo>
                    <a:cubicBezTo>
                      <a:pt x="2979" y="6395"/>
                      <a:pt x="4226" y="7246"/>
                      <a:pt x="5624" y="7580"/>
                    </a:cubicBezTo>
                    <a:cubicBezTo>
                      <a:pt x="5920" y="7649"/>
                      <a:pt x="6234" y="7683"/>
                      <a:pt x="6551" y="7683"/>
                    </a:cubicBezTo>
                    <a:cubicBezTo>
                      <a:pt x="6657" y="7683"/>
                      <a:pt x="6764" y="7679"/>
                      <a:pt x="6870" y="7672"/>
                    </a:cubicBezTo>
                    <a:cubicBezTo>
                      <a:pt x="6992" y="7672"/>
                      <a:pt x="7113" y="7641"/>
                      <a:pt x="7235" y="7611"/>
                    </a:cubicBezTo>
                    <a:cubicBezTo>
                      <a:pt x="7286" y="7585"/>
                      <a:pt x="7316" y="7581"/>
                      <a:pt x="7324" y="7580"/>
                    </a:cubicBezTo>
                    <a:lnTo>
                      <a:pt x="7324" y="7580"/>
                    </a:lnTo>
                    <a:cubicBezTo>
                      <a:pt x="7225" y="7586"/>
                      <a:pt x="7128" y="7588"/>
                      <a:pt x="7031" y="7588"/>
                    </a:cubicBezTo>
                    <a:cubicBezTo>
                      <a:pt x="6560" y="7588"/>
                      <a:pt x="6102" y="7529"/>
                      <a:pt x="5624" y="7428"/>
                    </a:cubicBezTo>
                    <a:cubicBezTo>
                      <a:pt x="4286" y="7064"/>
                      <a:pt x="3131" y="6243"/>
                      <a:pt x="2341" y="5118"/>
                    </a:cubicBezTo>
                    <a:cubicBezTo>
                      <a:pt x="1581" y="3963"/>
                      <a:pt x="1095" y="2656"/>
                      <a:pt x="912" y="1288"/>
                    </a:cubicBezTo>
                    <a:cubicBezTo>
                      <a:pt x="912" y="1045"/>
                      <a:pt x="852" y="802"/>
                      <a:pt x="791" y="559"/>
                    </a:cubicBezTo>
                    <a:cubicBezTo>
                      <a:pt x="730" y="377"/>
                      <a:pt x="608" y="225"/>
                      <a:pt x="456" y="103"/>
                    </a:cubicBezTo>
                    <a:cubicBezTo>
                      <a:pt x="365" y="35"/>
                      <a:pt x="240" y="0"/>
                      <a:pt x="1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2"/>
              <p:cNvSpPr/>
              <p:nvPr/>
            </p:nvSpPr>
            <p:spPr>
              <a:xfrm>
                <a:off x="7274522" y="3212108"/>
                <a:ext cx="2090919" cy="1941689"/>
              </a:xfrm>
              <a:custGeom>
                <a:rect b="b" l="l" r="r" t="t"/>
                <a:pathLst>
                  <a:path extrusionOk="0" h="95321" w="102647">
                    <a:moveTo>
                      <a:pt x="80154" y="0"/>
                    </a:moveTo>
                    <a:lnTo>
                      <a:pt x="62646" y="2219"/>
                    </a:lnTo>
                    <a:lnTo>
                      <a:pt x="60397" y="5076"/>
                    </a:lnTo>
                    <a:cubicBezTo>
                      <a:pt x="60397" y="5076"/>
                      <a:pt x="52737" y="7660"/>
                      <a:pt x="49424" y="9180"/>
                    </a:cubicBezTo>
                    <a:lnTo>
                      <a:pt x="49211" y="9271"/>
                    </a:lnTo>
                    <a:cubicBezTo>
                      <a:pt x="46840" y="10365"/>
                      <a:pt x="44864" y="12067"/>
                      <a:pt x="43466" y="14256"/>
                    </a:cubicBezTo>
                    <a:lnTo>
                      <a:pt x="28876" y="36961"/>
                    </a:lnTo>
                    <a:lnTo>
                      <a:pt x="7508" y="24530"/>
                    </a:lnTo>
                    <a:lnTo>
                      <a:pt x="0" y="35472"/>
                    </a:lnTo>
                    <a:cubicBezTo>
                      <a:pt x="0" y="35472"/>
                      <a:pt x="25662" y="56847"/>
                      <a:pt x="30789" y="56847"/>
                    </a:cubicBezTo>
                    <a:cubicBezTo>
                      <a:pt x="30843" y="56847"/>
                      <a:pt x="30894" y="56845"/>
                      <a:pt x="30943" y="56840"/>
                    </a:cubicBezTo>
                    <a:cubicBezTo>
                      <a:pt x="35715" y="56415"/>
                      <a:pt x="37357" y="56415"/>
                      <a:pt x="38998" y="54165"/>
                    </a:cubicBezTo>
                    <a:cubicBezTo>
                      <a:pt x="40244" y="52463"/>
                      <a:pt x="45199" y="46627"/>
                      <a:pt x="47570" y="42737"/>
                    </a:cubicBezTo>
                    <a:lnTo>
                      <a:pt x="49971" y="69606"/>
                    </a:lnTo>
                    <a:lnTo>
                      <a:pt x="48694" y="95321"/>
                    </a:lnTo>
                    <a:lnTo>
                      <a:pt x="48694" y="95321"/>
                    </a:lnTo>
                    <a:lnTo>
                      <a:pt x="102647" y="94956"/>
                    </a:lnTo>
                    <a:lnTo>
                      <a:pt x="97206" y="62372"/>
                    </a:lnTo>
                    <a:lnTo>
                      <a:pt x="96263" y="6292"/>
                    </a:lnTo>
                    <a:lnTo>
                      <a:pt x="85473" y="3009"/>
                    </a:lnTo>
                    <a:lnTo>
                      <a:pt x="801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42"/>
              <p:cNvSpPr/>
              <p:nvPr/>
            </p:nvSpPr>
            <p:spPr>
              <a:xfrm>
                <a:off x="8577762" y="4067106"/>
                <a:ext cx="37786" cy="1087269"/>
              </a:xfrm>
              <a:custGeom>
                <a:rect b="b" l="l" r="r" t="t"/>
                <a:pathLst>
                  <a:path extrusionOk="0" h="53376" w="1855">
                    <a:moveTo>
                      <a:pt x="61" y="1"/>
                    </a:moveTo>
                    <a:cubicBezTo>
                      <a:pt x="0" y="1"/>
                      <a:pt x="365" y="11946"/>
                      <a:pt x="821" y="26688"/>
                    </a:cubicBezTo>
                    <a:cubicBezTo>
                      <a:pt x="1307" y="41430"/>
                      <a:pt x="1733" y="53375"/>
                      <a:pt x="1794" y="53375"/>
                    </a:cubicBezTo>
                    <a:cubicBezTo>
                      <a:pt x="1854" y="53375"/>
                      <a:pt x="1520" y="41430"/>
                      <a:pt x="1034" y="26688"/>
                    </a:cubicBezTo>
                    <a:cubicBezTo>
                      <a:pt x="547" y="11946"/>
                      <a:pt x="152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2"/>
              <p:cNvSpPr/>
              <p:nvPr/>
            </p:nvSpPr>
            <p:spPr>
              <a:xfrm>
                <a:off x="8551752" y="3212108"/>
                <a:ext cx="355416" cy="871795"/>
              </a:xfrm>
              <a:custGeom>
                <a:rect b="b" l="l" r="r" t="t"/>
                <a:pathLst>
                  <a:path extrusionOk="0" h="42798" w="17448">
                    <a:moveTo>
                      <a:pt x="17448" y="0"/>
                    </a:moveTo>
                    <a:lnTo>
                      <a:pt x="1" y="2006"/>
                    </a:lnTo>
                    <a:lnTo>
                      <a:pt x="1368" y="42797"/>
                    </a:lnTo>
                    <a:lnTo>
                      <a:pt x="1744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42"/>
              <p:cNvSpPr/>
              <p:nvPr/>
            </p:nvSpPr>
            <p:spPr>
              <a:xfrm>
                <a:off x="8319591" y="3316742"/>
                <a:ext cx="262549" cy="813578"/>
              </a:xfrm>
              <a:custGeom>
                <a:rect b="b" l="l" r="r" t="t"/>
                <a:pathLst>
                  <a:path extrusionOk="0" h="39940" w="12889">
                    <a:moveTo>
                      <a:pt x="9089" y="0"/>
                    </a:moveTo>
                    <a:lnTo>
                      <a:pt x="9089" y="0"/>
                    </a:lnTo>
                    <a:cubicBezTo>
                      <a:pt x="9089" y="0"/>
                      <a:pt x="9058" y="31"/>
                      <a:pt x="9028" y="61"/>
                    </a:cubicBezTo>
                    <a:lnTo>
                      <a:pt x="8876" y="304"/>
                    </a:lnTo>
                    <a:cubicBezTo>
                      <a:pt x="8724" y="517"/>
                      <a:pt x="8541" y="821"/>
                      <a:pt x="8298" y="1216"/>
                    </a:cubicBezTo>
                    <a:cubicBezTo>
                      <a:pt x="7812" y="2006"/>
                      <a:pt x="7113" y="3222"/>
                      <a:pt x="6292" y="4711"/>
                    </a:cubicBezTo>
                    <a:cubicBezTo>
                      <a:pt x="5471" y="6231"/>
                      <a:pt x="4499" y="8085"/>
                      <a:pt x="3435" y="10152"/>
                    </a:cubicBezTo>
                    <a:lnTo>
                      <a:pt x="0" y="16991"/>
                    </a:lnTo>
                    <a:lnTo>
                      <a:pt x="0" y="17174"/>
                    </a:lnTo>
                    <a:lnTo>
                      <a:pt x="31" y="17171"/>
                    </a:lnTo>
                    <a:lnTo>
                      <a:pt x="31" y="17171"/>
                    </a:lnTo>
                    <a:lnTo>
                      <a:pt x="31" y="17174"/>
                    </a:lnTo>
                    <a:cubicBezTo>
                      <a:pt x="32" y="17173"/>
                      <a:pt x="33" y="17172"/>
                      <a:pt x="34" y="17171"/>
                    </a:cubicBezTo>
                    <a:lnTo>
                      <a:pt x="34" y="17171"/>
                    </a:lnTo>
                    <a:lnTo>
                      <a:pt x="6308" y="16611"/>
                    </a:lnTo>
                    <a:lnTo>
                      <a:pt x="6308" y="16611"/>
                    </a:lnTo>
                    <a:cubicBezTo>
                      <a:pt x="5766" y="18298"/>
                      <a:pt x="5223" y="19954"/>
                      <a:pt x="4681" y="21551"/>
                    </a:cubicBezTo>
                    <a:cubicBezTo>
                      <a:pt x="4560" y="21946"/>
                      <a:pt x="4408" y="22341"/>
                      <a:pt x="4316" y="22736"/>
                    </a:cubicBezTo>
                    <a:cubicBezTo>
                      <a:pt x="4195" y="23162"/>
                      <a:pt x="4195" y="23587"/>
                      <a:pt x="4286" y="24013"/>
                    </a:cubicBezTo>
                    <a:cubicBezTo>
                      <a:pt x="4499" y="24833"/>
                      <a:pt x="5137" y="25411"/>
                      <a:pt x="5684" y="25958"/>
                    </a:cubicBezTo>
                    <a:cubicBezTo>
                      <a:pt x="6627" y="27052"/>
                      <a:pt x="7478" y="28238"/>
                      <a:pt x="8177" y="29514"/>
                    </a:cubicBezTo>
                    <a:cubicBezTo>
                      <a:pt x="8876" y="30730"/>
                      <a:pt x="9423" y="31885"/>
                      <a:pt x="9940" y="32949"/>
                    </a:cubicBezTo>
                    <a:cubicBezTo>
                      <a:pt x="10943" y="35046"/>
                      <a:pt x="11642" y="36809"/>
                      <a:pt x="12159" y="38025"/>
                    </a:cubicBezTo>
                    <a:cubicBezTo>
                      <a:pt x="12371" y="38633"/>
                      <a:pt x="12554" y="39119"/>
                      <a:pt x="12706" y="39454"/>
                    </a:cubicBezTo>
                    <a:cubicBezTo>
                      <a:pt x="12766" y="39606"/>
                      <a:pt x="12797" y="39727"/>
                      <a:pt x="12827" y="39818"/>
                    </a:cubicBezTo>
                    <a:cubicBezTo>
                      <a:pt x="12858" y="39879"/>
                      <a:pt x="12858" y="39910"/>
                      <a:pt x="12888" y="39940"/>
                    </a:cubicBezTo>
                    <a:cubicBezTo>
                      <a:pt x="12888" y="39910"/>
                      <a:pt x="12888" y="39849"/>
                      <a:pt x="12888" y="39818"/>
                    </a:cubicBezTo>
                    <a:cubicBezTo>
                      <a:pt x="12858" y="39727"/>
                      <a:pt x="12827" y="39606"/>
                      <a:pt x="12766" y="39423"/>
                    </a:cubicBezTo>
                    <a:cubicBezTo>
                      <a:pt x="12675" y="39089"/>
                      <a:pt x="12493" y="38633"/>
                      <a:pt x="12250" y="37995"/>
                    </a:cubicBezTo>
                    <a:cubicBezTo>
                      <a:pt x="11794" y="36779"/>
                      <a:pt x="11095" y="35016"/>
                      <a:pt x="10122" y="32888"/>
                    </a:cubicBezTo>
                    <a:cubicBezTo>
                      <a:pt x="9605" y="31824"/>
                      <a:pt x="9058" y="30669"/>
                      <a:pt x="8359" y="29453"/>
                    </a:cubicBezTo>
                    <a:cubicBezTo>
                      <a:pt x="7660" y="28146"/>
                      <a:pt x="6809" y="26931"/>
                      <a:pt x="5836" y="25836"/>
                    </a:cubicBezTo>
                    <a:cubicBezTo>
                      <a:pt x="5289" y="25289"/>
                      <a:pt x="4712" y="24712"/>
                      <a:pt x="4499" y="23952"/>
                    </a:cubicBezTo>
                    <a:cubicBezTo>
                      <a:pt x="4286" y="23192"/>
                      <a:pt x="4651" y="22402"/>
                      <a:pt x="4894" y="21611"/>
                    </a:cubicBezTo>
                    <a:cubicBezTo>
                      <a:pt x="5441" y="20000"/>
                      <a:pt x="5988" y="18329"/>
                      <a:pt x="6535" y="16627"/>
                    </a:cubicBezTo>
                    <a:lnTo>
                      <a:pt x="6566" y="16535"/>
                    </a:lnTo>
                    <a:lnTo>
                      <a:pt x="6627" y="16383"/>
                    </a:lnTo>
                    <a:lnTo>
                      <a:pt x="6475" y="16383"/>
                    </a:lnTo>
                    <a:lnTo>
                      <a:pt x="206" y="16975"/>
                    </a:lnTo>
                    <a:lnTo>
                      <a:pt x="206" y="16975"/>
                    </a:lnTo>
                    <a:lnTo>
                      <a:pt x="243" y="16900"/>
                    </a:lnTo>
                    <a:lnTo>
                      <a:pt x="365" y="16687"/>
                    </a:lnTo>
                    <a:lnTo>
                      <a:pt x="608" y="16231"/>
                    </a:lnTo>
                    <a:lnTo>
                      <a:pt x="1064" y="15320"/>
                    </a:lnTo>
                    <a:lnTo>
                      <a:pt x="1946" y="13526"/>
                    </a:lnTo>
                    <a:lnTo>
                      <a:pt x="3587" y="10243"/>
                    </a:lnTo>
                    <a:cubicBezTo>
                      <a:pt x="4651" y="8146"/>
                      <a:pt x="5593" y="6292"/>
                      <a:pt x="6383" y="4772"/>
                    </a:cubicBezTo>
                    <a:cubicBezTo>
                      <a:pt x="7204" y="3253"/>
                      <a:pt x="7873" y="2067"/>
                      <a:pt x="8359" y="1246"/>
                    </a:cubicBezTo>
                    <a:cubicBezTo>
                      <a:pt x="8572" y="851"/>
                      <a:pt x="8785" y="547"/>
                      <a:pt x="8906" y="335"/>
                    </a:cubicBezTo>
                    <a:lnTo>
                      <a:pt x="9058" y="91"/>
                    </a:lnTo>
                    <a:lnTo>
                      <a:pt x="908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42"/>
              <p:cNvSpPr/>
              <p:nvPr/>
            </p:nvSpPr>
            <p:spPr>
              <a:xfrm>
                <a:off x="8580858" y="3276493"/>
                <a:ext cx="434044" cy="861895"/>
              </a:xfrm>
              <a:custGeom>
                <a:rect b="b" l="l" r="r" t="t"/>
                <a:pathLst>
                  <a:path extrusionOk="0" h="42312" w="21308">
                    <a:moveTo>
                      <a:pt x="21308" y="0"/>
                    </a:moveTo>
                    <a:lnTo>
                      <a:pt x="21277" y="213"/>
                    </a:lnTo>
                    <a:cubicBezTo>
                      <a:pt x="21277" y="426"/>
                      <a:pt x="21247" y="700"/>
                      <a:pt x="21216" y="1064"/>
                    </a:cubicBezTo>
                    <a:cubicBezTo>
                      <a:pt x="21156" y="1824"/>
                      <a:pt x="21064" y="2918"/>
                      <a:pt x="20973" y="4286"/>
                    </a:cubicBezTo>
                    <a:lnTo>
                      <a:pt x="20159" y="15542"/>
                    </a:lnTo>
                    <a:lnTo>
                      <a:pt x="20159" y="15542"/>
                    </a:lnTo>
                    <a:cubicBezTo>
                      <a:pt x="17291" y="16034"/>
                      <a:pt x="14575" y="17185"/>
                      <a:pt x="12250" y="18907"/>
                    </a:cubicBezTo>
                    <a:lnTo>
                      <a:pt x="12098" y="18998"/>
                    </a:lnTo>
                    <a:lnTo>
                      <a:pt x="12250" y="19089"/>
                    </a:lnTo>
                    <a:cubicBezTo>
                      <a:pt x="13859" y="19923"/>
                      <a:pt x="15235" y="21167"/>
                      <a:pt x="16262" y="22676"/>
                    </a:cubicBezTo>
                    <a:lnTo>
                      <a:pt x="16262" y="22676"/>
                    </a:lnTo>
                    <a:cubicBezTo>
                      <a:pt x="15530" y="23166"/>
                      <a:pt x="14773" y="23575"/>
                      <a:pt x="14043" y="24013"/>
                    </a:cubicBezTo>
                    <a:cubicBezTo>
                      <a:pt x="13283" y="24469"/>
                      <a:pt x="12554" y="24955"/>
                      <a:pt x="11855" y="25472"/>
                    </a:cubicBezTo>
                    <a:cubicBezTo>
                      <a:pt x="10517" y="26475"/>
                      <a:pt x="9271" y="27600"/>
                      <a:pt x="8146" y="28815"/>
                    </a:cubicBezTo>
                    <a:cubicBezTo>
                      <a:pt x="7143" y="29879"/>
                      <a:pt x="6201" y="31034"/>
                      <a:pt x="5319" y="32220"/>
                    </a:cubicBezTo>
                    <a:cubicBezTo>
                      <a:pt x="4468" y="33344"/>
                      <a:pt x="3739" y="34408"/>
                      <a:pt x="3070" y="35411"/>
                    </a:cubicBezTo>
                    <a:cubicBezTo>
                      <a:pt x="2037" y="36931"/>
                      <a:pt x="1155" y="38603"/>
                      <a:pt x="456" y="40335"/>
                    </a:cubicBezTo>
                    <a:cubicBezTo>
                      <a:pt x="304" y="40822"/>
                      <a:pt x="152" y="41308"/>
                      <a:pt x="61" y="41794"/>
                    </a:cubicBezTo>
                    <a:lnTo>
                      <a:pt x="0" y="42190"/>
                    </a:lnTo>
                    <a:cubicBezTo>
                      <a:pt x="0" y="42220"/>
                      <a:pt x="0" y="42250"/>
                      <a:pt x="0" y="42311"/>
                    </a:cubicBezTo>
                    <a:cubicBezTo>
                      <a:pt x="31" y="42281"/>
                      <a:pt x="31" y="42220"/>
                      <a:pt x="31" y="42190"/>
                    </a:cubicBezTo>
                    <a:cubicBezTo>
                      <a:pt x="61" y="42098"/>
                      <a:pt x="91" y="41977"/>
                      <a:pt x="122" y="41794"/>
                    </a:cubicBezTo>
                    <a:cubicBezTo>
                      <a:pt x="213" y="41308"/>
                      <a:pt x="365" y="40822"/>
                      <a:pt x="547" y="40366"/>
                    </a:cubicBezTo>
                    <a:cubicBezTo>
                      <a:pt x="1246" y="38633"/>
                      <a:pt x="2158" y="37022"/>
                      <a:pt x="3192" y="35472"/>
                    </a:cubicBezTo>
                    <a:cubicBezTo>
                      <a:pt x="3860" y="34499"/>
                      <a:pt x="4620" y="33436"/>
                      <a:pt x="5441" y="32341"/>
                    </a:cubicBezTo>
                    <a:cubicBezTo>
                      <a:pt x="6323" y="31156"/>
                      <a:pt x="7295" y="30001"/>
                      <a:pt x="8298" y="28907"/>
                    </a:cubicBezTo>
                    <a:cubicBezTo>
                      <a:pt x="9423" y="27721"/>
                      <a:pt x="10639" y="26597"/>
                      <a:pt x="11946" y="25624"/>
                    </a:cubicBezTo>
                    <a:cubicBezTo>
                      <a:pt x="12645" y="25107"/>
                      <a:pt x="13374" y="24621"/>
                      <a:pt x="14134" y="24165"/>
                    </a:cubicBezTo>
                    <a:cubicBezTo>
                      <a:pt x="14894" y="23709"/>
                      <a:pt x="15715" y="23283"/>
                      <a:pt x="16475" y="22767"/>
                    </a:cubicBezTo>
                    <a:lnTo>
                      <a:pt x="16566" y="22706"/>
                    </a:lnTo>
                    <a:lnTo>
                      <a:pt x="16505" y="22645"/>
                    </a:lnTo>
                    <a:cubicBezTo>
                      <a:pt x="15467" y="21102"/>
                      <a:pt x="14081" y="19849"/>
                      <a:pt x="12461" y="18971"/>
                    </a:cubicBezTo>
                    <a:lnTo>
                      <a:pt x="12461" y="18971"/>
                    </a:lnTo>
                    <a:cubicBezTo>
                      <a:pt x="14773" y="17287"/>
                      <a:pt x="17435" y="16163"/>
                      <a:pt x="20244" y="15715"/>
                    </a:cubicBezTo>
                    <a:lnTo>
                      <a:pt x="20305" y="15715"/>
                    </a:lnTo>
                    <a:lnTo>
                      <a:pt x="20305" y="15624"/>
                    </a:lnTo>
                    <a:cubicBezTo>
                      <a:pt x="20639" y="10973"/>
                      <a:pt x="20882" y="7052"/>
                      <a:pt x="21064" y="4286"/>
                    </a:cubicBezTo>
                    <a:cubicBezTo>
                      <a:pt x="21156" y="2918"/>
                      <a:pt x="21216" y="1824"/>
                      <a:pt x="21277" y="1064"/>
                    </a:cubicBezTo>
                    <a:cubicBezTo>
                      <a:pt x="21277" y="730"/>
                      <a:pt x="21308" y="426"/>
                      <a:pt x="21308" y="213"/>
                    </a:cubicBezTo>
                    <a:lnTo>
                      <a:pt x="213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42"/>
              <p:cNvSpPr/>
              <p:nvPr/>
            </p:nvSpPr>
            <p:spPr>
              <a:xfrm>
                <a:off x="8765968" y="3885091"/>
                <a:ext cx="230975" cy="44590"/>
              </a:xfrm>
              <a:custGeom>
                <a:rect b="b" l="l" r="r" t="t"/>
                <a:pathLst>
                  <a:path extrusionOk="0" h="2189" w="11339">
                    <a:moveTo>
                      <a:pt x="1" y="0"/>
                    </a:moveTo>
                    <a:lnTo>
                      <a:pt x="1" y="2189"/>
                    </a:lnTo>
                    <a:lnTo>
                      <a:pt x="11338" y="2189"/>
                    </a:lnTo>
                    <a:lnTo>
                      <a:pt x="113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2"/>
              <p:cNvSpPr/>
              <p:nvPr/>
            </p:nvSpPr>
            <p:spPr>
              <a:xfrm>
                <a:off x="8748023" y="4041115"/>
                <a:ext cx="196896" cy="259412"/>
              </a:xfrm>
              <a:custGeom>
                <a:rect b="b" l="l" r="r" t="t"/>
                <a:pathLst>
                  <a:path extrusionOk="0" h="12735" w="9666">
                    <a:moveTo>
                      <a:pt x="182" y="0"/>
                    </a:moveTo>
                    <a:cubicBezTo>
                      <a:pt x="152" y="61"/>
                      <a:pt x="152" y="152"/>
                      <a:pt x="152" y="213"/>
                    </a:cubicBezTo>
                    <a:cubicBezTo>
                      <a:pt x="152" y="334"/>
                      <a:pt x="122" y="547"/>
                      <a:pt x="122" y="790"/>
                    </a:cubicBezTo>
                    <a:cubicBezTo>
                      <a:pt x="91" y="1277"/>
                      <a:pt x="61" y="2006"/>
                      <a:pt x="61" y="2888"/>
                    </a:cubicBezTo>
                    <a:cubicBezTo>
                      <a:pt x="61" y="3799"/>
                      <a:pt x="30" y="4863"/>
                      <a:pt x="30" y="6049"/>
                    </a:cubicBezTo>
                    <a:cubicBezTo>
                      <a:pt x="0" y="7325"/>
                      <a:pt x="274" y="8632"/>
                      <a:pt x="790" y="9818"/>
                    </a:cubicBezTo>
                    <a:cubicBezTo>
                      <a:pt x="1398" y="10973"/>
                      <a:pt x="2432" y="11885"/>
                      <a:pt x="3708" y="12310"/>
                    </a:cubicBezTo>
                    <a:cubicBezTo>
                      <a:pt x="4476" y="12598"/>
                      <a:pt x="5319" y="12734"/>
                      <a:pt x="6148" y="12734"/>
                    </a:cubicBezTo>
                    <a:cubicBezTo>
                      <a:pt x="6370" y="12734"/>
                      <a:pt x="6591" y="12725"/>
                      <a:pt x="6809" y="12705"/>
                    </a:cubicBezTo>
                    <a:cubicBezTo>
                      <a:pt x="7508" y="12645"/>
                      <a:pt x="8237" y="12523"/>
                      <a:pt x="8906" y="12401"/>
                    </a:cubicBezTo>
                    <a:lnTo>
                      <a:pt x="9484" y="12280"/>
                    </a:lnTo>
                    <a:cubicBezTo>
                      <a:pt x="9544" y="12249"/>
                      <a:pt x="9605" y="12249"/>
                      <a:pt x="9666" y="12219"/>
                    </a:cubicBezTo>
                    <a:lnTo>
                      <a:pt x="9453" y="12219"/>
                    </a:lnTo>
                    <a:lnTo>
                      <a:pt x="8876" y="12310"/>
                    </a:lnTo>
                    <a:cubicBezTo>
                      <a:pt x="8177" y="12432"/>
                      <a:pt x="7477" y="12493"/>
                      <a:pt x="6778" y="12553"/>
                    </a:cubicBezTo>
                    <a:cubicBezTo>
                      <a:pt x="6608" y="12563"/>
                      <a:pt x="6438" y="12568"/>
                      <a:pt x="6269" y="12568"/>
                    </a:cubicBezTo>
                    <a:cubicBezTo>
                      <a:pt x="5407" y="12568"/>
                      <a:pt x="4551" y="12438"/>
                      <a:pt x="3739" y="12158"/>
                    </a:cubicBezTo>
                    <a:cubicBezTo>
                      <a:pt x="2553" y="11733"/>
                      <a:pt x="1550" y="10851"/>
                      <a:pt x="973" y="9727"/>
                    </a:cubicBezTo>
                    <a:cubicBezTo>
                      <a:pt x="456" y="8572"/>
                      <a:pt x="182" y="7295"/>
                      <a:pt x="182" y="6049"/>
                    </a:cubicBezTo>
                    <a:lnTo>
                      <a:pt x="182" y="2888"/>
                    </a:lnTo>
                    <a:lnTo>
                      <a:pt x="182" y="790"/>
                    </a:lnTo>
                    <a:lnTo>
                      <a:pt x="182" y="213"/>
                    </a:lnTo>
                    <a:cubicBezTo>
                      <a:pt x="182" y="152"/>
                      <a:pt x="182" y="61"/>
                      <a:pt x="1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2"/>
              <p:cNvSpPr/>
              <p:nvPr/>
            </p:nvSpPr>
            <p:spPr>
              <a:xfrm>
                <a:off x="8751730" y="4035534"/>
                <a:ext cx="235294" cy="6457"/>
              </a:xfrm>
              <a:custGeom>
                <a:rect b="b" l="l" r="r" t="t"/>
                <a:pathLst>
                  <a:path extrusionOk="0" h="317" w="11551">
                    <a:moveTo>
                      <a:pt x="9860" y="0"/>
                    </a:moveTo>
                    <a:cubicBezTo>
                      <a:pt x="8815" y="0"/>
                      <a:pt x="7371" y="16"/>
                      <a:pt x="5776" y="61"/>
                    </a:cubicBezTo>
                    <a:cubicBezTo>
                      <a:pt x="2584" y="122"/>
                      <a:pt x="0" y="213"/>
                      <a:pt x="0" y="274"/>
                    </a:cubicBezTo>
                    <a:cubicBezTo>
                      <a:pt x="0" y="301"/>
                      <a:pt x="522" y="316"/>
                      <a:pt x="1387" y="316"/>
                    </a:cubicBezTo>
                    <a:cubicBezTo>
                      <a:pt x="2446" y="316"/>
                      <a:pt x="4019" y="294"/>
                      <a:pt x="5776" y="244"/>
                    </a:cubicBezTo>
                    <a:cubicBezTo>
                      <a:pt x="8967" y="183"/>
                      <a:pt x="11551" y="61"/>
                      <a:pt x="11551" y="31"/>
                    </a:cubicBezTo>
                    <a:cubicBezTo>
                      <a:pt x="11551" y="16"/>
                      <a:pt x="10905" y="0"/>
                      <a:pt x="98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42"/>
              <p:cNvSpPr/>
              <p:nvPr/>
            </p:nvSpPr>
            <p:spPr>
              <a:xfrm>
                <a:off x="8872454" y="3938335"/>
                <a:ext cx="45547" cy="157216"/>
              </a:xfrm>
              <a:custGeom>
                <a:rect b="b" l="l" r="r" t="t"/>
                <a:pathLst>
                  <a:path extrusionOk="0" h="7718" w="2236">
                    <a:moveTo>
                      <a:pt x="1095" y="0"/>
                    </a:moveTo>
                    <a:cubicBezTo>
                      <a:pt x="487" y="0"/>
                      <a:pt x="1" y="487"/>
                      <a:pt x="1" y="1095"/>
                    </a:cubicBezTo>
                    <a:lnTo>
                      <a:pt x="1" y="4864"/>
                    </a:lnTo>
                    <a:lnTo>
                      <a:pt x="1338" y="4833"/>
                    </a:lnTo>
                    <a:cubicBezTo>
                      <a:pt x="1338" y="4833"/>
                      <a:pt x="1460" y="6262"/>
                      <a:pt x="1460" y="7204"/>
                    </a:cubicBezTo>
                    <a:lnTo>
                      <a:pt x="1460" y="7356"/>
                    </a:lnTo>
                    <a:cubicBezTo>
                      <a:pt x="1474" y="7603"/>
                      <a:pt x="1655" y="7718"/>
                      <a:pt x="1837" y="7718"/>
                    </a:cubicBezTo>
                    <a:cubicBezTo>
                      <a:pt x="2035" y="7718"/>
                      <a:pt x="2235" y="7580"/>
                      <a:pt x="2220" y="7326"/>
                    </a:cubicBezTo>
                    <a:lnTo>
                      <a:pt x="2220" y="1095"/>
                    </a:lnTo>
                    <a:cubicBezTo>
                      <a:pt x="2220" y="487"/>
                      <a:pt x="1703" y="0"/>
                      <a:pt x="1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2"/>
              <p:cNvSpPr/>
              <p:nvPr/>
            </p:nvSpPr>
            <p:spPr>
              <a:xfrm>
                <a:off x="8865651" y="4061545"/>
                <a:ext cx="5581" cy="108368"/>
              </a:xfrm>
              <a:custGeom>
                <a:rect b="b" l="l" r="r" t="t"/>
                <a:pathLst>
                  <a:path extrusionOk="0" h="5320" w="274">
                    <a:moveTo>
                      <a:pt x="152" y="0"/>
                    </a:moveTo>
                    <a:cubicBezTo>
                      <a:pt x="31" y="882"/>
                      <a:pt x="0" y="1793"/>
                      <a:pt x="31" y="2675"/>
                    </a:cubicBezTo>
                    <a:cubicBezTo>
                      <a:pt x="0" y="3556"/>
                      <a:pt x="31" y="4438"/>
                      <a:pt x="152" y="5319"/>
                    </a:cubicBezTo>
                    <a:cubicBezTo>
                      <a:pt x="243" y="4438"/>
                      <a:pt x="274" y="3556"/>
                      <a:pt x="243" y="2675"/>
                    </a:cubicBezTo>
                    <a:cubicBezTo>
                      <a:pt x="274" y="1793"/>
                      <a:pt x="243" y="882"/>
                      <a:pt x="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2"/>
              <p:cNvSpPr/>
              <p:nvPr/>
            </p:nvSpPr>
            <p:spPr>
              <a:xfrm>
                <a:off x="8910218" y="4098066"/>
                <a:ext cx="3748" cy="172147"/>
              </a:xfrm>
              <a:custGeom>
                <a:rect b="b" l="l" r="r" t="t"/>
                <a:pathLst>
                  <a:path extrusionOk="0" h="8451" w="184">
                    <a:moveTo>
                      <a:pt x="92" y="0"/>
                    </a:moveTo>
                    <a:cubicBezTo>
                      <a:pt x="31" y="0"/>
                      <a:pt x="1" y="1885"/>
                      <a:pt x="1" y="4225"/>
                    </a:cubicBezTo>
                    <a:cubicBezTo>
                      <a:pt x="1" y="6566"/>
                      <a:pt x="31" y="8450"/>
                      <a:pt x="92" y="8450"/>
                    </a:cubicBezTo>
                    <a:cubicBezTo>
                      <a:pt x="153" y="8450"/>
                      <a:pt x="183" y="6566"/>
                      <a:pt x="183" y="4225"/>
                    </a:cubicBezTo>
                    <a:cubicBezTo>
                      <a:pt x="183" y="1885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2"/>
              <p:cNvSpPr/>
              <p:nvPr/>
            </p:nvSpPr>
            <p:spPr>
              <a:xfrm>
                <a:off x="8557944" y="3373082"/>
                <a:ext cx="285465" cy="710343"/>
              </a:xfrm>
              <a:custGeom>
                <a:rect b="b" l="l" r="r" t="t"/>
                <a:pathLst>
                  <a:path extrusionOk="0" h="34872" w="14014">
                    <a:moveTo>
                      <a:pt x="14013" y="0"/>
                    </a:moveTo>
                    <a:cubicBezTo>
                      <a:pt x="11673" y="1642"/>
                      <a:pt x="8998" y="5350"/>
                      <a:pt x="5259" y="9119"/>
                    </a:cubicBezTo>
                    <a:lnTo>
                      <a:pt x="1" y="2675"/>
                    </a:lnTo>
                    <a:lnTo>
                      <a:pt x="1" y="2675"/>
                    </a:lnTo>
                    <a:cubicBezTo>
                      <a:pt x="1" y="2676"/>
                      <a:pt x="1034" y="34286"/>
                      <a:pt x="1064" y="34864"/>
                    </a:cubicBezTo>
                    <a:cubicBezTo>
                      <a:pt x="1064" y="34869"/>
                      <a:pt x="1065" y="34872"/>
                      <a:pt x="1067" y="34872"/>
                    </a:cubicBezTo>
                    <a:cubicBezTo>
                      <a:pt x="1284" y="34872"/>
                      <a:pt x="14013" y="1"/>
                      <a:pt x="14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42"/>
              <p:cNvSpPr/>
              <p:nvPr/>
            </p:nvSpPr>
            <p:spPr>
              <a:xfrm>
                <a:off x="8565378" y="3373530"/>
                <a:ext cx="278030" cy="283143"/>
              </a:xfrm>
              <a:custGeom>
                <a:rect b="b" l="l" r="r" t="t"/>
                <a:pathLst>
                  <a:path extrusionOk="0" h="13900" w="13649">
                    <a:moveTo>
                      <a:pt x="13642" y="1"/>
                    </a:moveTo>
                    <a:cubicBezTo>
                      <a:pt x="13626" y="1"/>
                      <a:pt x="13571" y="55"/>
                      <a:pt x="13496" y="130"/>
                    </a:cubicBezTo>
                    <a:lnTo>
                      <a:pt x="13071" y="495"/>
                    </a:lnTo>
                    <a:cubicBezTo>
                      <a:pt x="12706" y="829"/>
                      <a:pt x="12159" y="1285"/>
                      <a:pt x="11520" y="1923"/>
                    </a:cubicBezTo>
                    <a:cubicBezTo>
                      <a:pt x="10244" y="3139"/>
                      <a:pt x="8572" y="4933"/>
                      <a:pt x="6748" y="6908"/>
                    </a:cubicBezTo>
                    <a:cubicBezTo>
                      <a:pt x="4924" y="8884"/>
                      <a:pt x="3283" y="10677"/>
                      <a:pt x="2037" y="11924"/>
                    </a:cubicBezTo>
                    <a:cubicBezTo>
                      <a:pt x="1399" y="12532"/>
                      <a:pt x="912" y="13048"/>
                      <a:pt x="547" y="13383"/>
                    </a:cubicBezTo>
                    <a:lnTo>
                      <a:pt x="122" y="13747"/>
                    </a:lnTo>
                    <a:cubicBezTo>
                      <a:pt x="31" y="13839"/>
                      <a:pt x="0" y="13899"/>
                      <a:pt x="0" y="13899"/>
                    </a:cubicBezTo>
                    <a:cubicBezTo>
                      <a:pt x="61" y="13869"/>
                      <a:pt x="122" y="13839"/>
                      <a:pt x="152" y="13778"/>
                    </a:cubicBezTo>
                    <a:lnTo>
                      <a:pt x="578" y="13413"/>
                    </a:lnTo>
                    <a:cubicBezTo>
                      <a:pt x="973" y="13079"/>
                      <a:pt x="1490" y="12592"/>
                      <a:pt x="2128" y="11984"/>
                    </a:cubicBezTo>
                    <a:cubicBezTo>
                      <a:pt x="3405" y="10769"/>
                      <a:pt x="5107" y="8975"/>
                      <a:pt x="6900" y="7000"/>
                    </a:cubicBezTo>
                    <a:cubicBezTo>
                      <a:pt x="8724" y="5024"/>
                      <a:pt x="10365" y="3231"/>
                      <a:pt x="11642" y="1984"/>
                    </a:cubicBezTo>
                    <a:cubicBezTo>
                      <a:pt x="12250" y="1376"/>
                      <a:pt x="12767" y="860"/>
                      <a:pt x="13131" y="525"/>
                    </a:cubicBezTo>
                    <a:lnTo>
                      <a:pt x="13526" y="130"/>
                    </a:lnTo>
                    <a:cubicBezTo>
                      <a:pt x="13587" y="100"/>
                      <a:pt x="13618" y="39"/>
                      <a:pt x="13648" y="9"/>
                    </a:cubicBezTo>
                    <a:cubicBezTo>
                      <a:pt x="13648" y="3"/>
                      <a:pt x="13646" y="1"/>
                      <a:pt x="136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42"/>
              <p:cNvSpPr/>
              <p:nvPr/>
            </p:nvSpPr>
            <p:spPr>
              <a:xfrm>
                <a:off x="8556701" y="3427548"/>
                <a:ext cx="109000" cy="130674"/>
              </a:xfrm>
              <a:custGeom>
                <a:rect b="b" l="l" r="r" t="t"/>
                <a:pathLst>
                  <a:path extrusionOk="0" h="6415" w="5351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1" y="31"/>
                      <a:pt x="1156" y="1521"/>
                      <a:pt x="2615" y="3284"/>
                    </a:cubicBezTo>
                    <a:cubicBezTo>
                      <a:pt x="4028" y="5028"/>
                      <a:pt x="5233" y="6415"/>
                      <a:pt x="5288" y="6415"/>
                    </a:cubicBezTo>
                    <a:cubicBezTo>
                      <a:pt x="5289" y="6415"/>
                      <a:pt x="5289" y="6415"/>
                      <a:pt x="5290" y="6414"/>
                    </a:cubicBezTo>
                    <a:cubicBezTo>
                      <a:pt x="5350" y="6384"/>
                      <a:pt x="4195" y="4925"/>
                      <a:pt x="2767" y="3162"/>
                    </a:cubicBezTo>
                    <a:cubicBezTo>
                      <a:pt x="1323" y="1388"/>
                      <a:pt x="118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42"/>
              <p:cNvSpPr/>
              <p:nvPr/>
            </p:nvSpPr>
            <p:spPr>
              <a:xfrm>
                <a:off x="8207523" y="3678307"/>
                <a:ext cx="47707" cy="536831"/>
              </a:xfrm>
              <a:custGeom>
                <a:rect b="b" l="l" r="r" t="t"/>
                <a:pathLst>
                  <a:path extrusionOk="0" h="26354" w="2342">
                    <a:moveTo>
                      <a:pt x="1" y="0"/>
                    </a:moveTo>
                    <a:cubicBezTo>
                      <a:pt x="1" y="91"/>
                      <a:pt x="1" y="183"/>
                      <a:pt x="1" y="274"/>
                    </a:cubicBezTo>
                    <a:cubicBezTo>
                      <a:pt x="31" y="456"/>
                      <a:pt x="31" y="730"/>
                      <a:pt x="61" y="1034"/>
                    </a:cubicBezTo>
                    <a:cubicBezTo>
                      <a:pt x="122" y="1733"/>
                      <a:pt x="213" y="2705"/>
                      <a:pt x="305" y="3860"/>
                    </a:cubicBezTo>
                    <a:cubicBezTo>
                      <a:pt x="487" y="6262"/>
                      <a:pt x="761" y="9544"/>
                      <a:pt x="1064" y="13192"/>
                    </a:cubicBezTo>
                    <a:cubicBezTo>
                      <a:pt x="1368" y="16839"/>
                      <a:pt x="1642" y="20122"/>
                      <a:pt x="1885" y="22493"/>
                    </a:cubicBezTo>
                    <a:cubicBezTo>
                      <a:pt x="2007" y="23709"/>
                      <a:pt x="2098" y="24651"/>
                      <a:pt x="2189" y="25320"/>
                    </a:cubicBezTo>
                    <a:cubicBezTo>
                      <a:pt x="2220" y="25624"/>
                      <a:pt x="2250" y="25897"/>
                      <a:pt x="2280" y="26080"/>
                    </a:cubicBezTo>
                    <a:cubicBezTo>
                      <a:pt x="2280" y="26171"/>
                      <a:pt x="2311" y="26262"/>
                      <a:pt x="2341" y="26353"/>
                    </a:cubicBezTo>
                    <a:cubicBezTo>
                      <a:pt x="2341" y="26262"/>
                      <a:pt x="2341" y="26171"/>
                      <a:pt x="2341" y="26080"/>
                    </a:cubicBezTo>
                    <a:cubicBezTo>
                      <a:pt x="2311" y="25897"/>
                      <a:pt x="2311" y="25624"/>
                      <a:pt x="2280" y="25320"/>
                    </a:cubicBezTo>
                    <a:cubicBezTo>
                      <a:pt x="2220" y="24621"/>
                      <a:pt x="2128" y="23678"/>
                      <a:pt x="2037" y="22493"/>
                    </a:cubicBezTo>
                    <a:cubicBezTo>
                      <a:pt x="1855" y="20092"/>
                      <a:pt x="1581" y="16809"/>
                      <a:pt x="1277" y="13161"/>
                    </a:cubicBezTo>
                    <a:cubicBezTo>
                      <a:pt x="973" y="9544"/>
                      <a:pt x="700" y="6231"/>
                      <a:pt x="457" y="3860"/>
                    </a:cubicBezTo>
                    <a:cubicBezTo>
                      <a:pt x="335" y="2675"/>
                      <a:pt x="244" y="1702"/>
                      <a:pt x="153" y="1034"/>
                    </a:cubicBezTo>
                    <a:cubicBezTo>
                      <a:pt x="122" y="730"/>
                      <a:pt x="92" y="487"/>
                      <a:pt x="61" y="274"/>
                    </a:cubicBezTo>
                    <a:cubicBezTo>
                      <a:pt x="61" y="183"/>
                      <a:pt x="31" y="9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2"/>
              <p:cNvSpPr/>
              <p:nvPr/>
            </p:nvSpPr>
            <p:spPr>
              <a:xfrm>
                <a:off x="8427320" y="3339025"/>
                <a:ext cx="1145466" cy="1492938"/>
              </a:xfrm>
              <a:custGeom>
                <a:rect b="b" l="l" r="r" t="t"/>
                <a:pathLst>
                  <a:path extrusionOk="0" h="73291" w="56233">
                    <a:moveTo>
                      <a:pt x="38876" y="0"/>
                    </a:moveTo>
                    <a:cubicBezTo>
                      <a:pt x="31551" y="700"/>
                      <a:pt x="31916" y="13861"/>
                      <a:pt x="31916" y="13861"/>
                    </a:cubicBezTo>
                    <a:lnTo>
                      <a:pt x="33739" y="51065"/>
                    </a:lnTo>
                    <a:cubicBezTo>
                      <a:pt x="33731" y="51065"/>
                      <a:pt x="33722" y="51065"/>
                      <a:pt x="33714" y="51065"/>
                    </a:cubicBezTo>
                    <a:cubicBezTo>
                      <a:pt x="32099" y="51065"/>
                      <a:pt x="32220" y="53953"/>
                      <a:pt x="32220" y="53953"/>
                    </a:cubicBezTo>
                    <a:lnTo>
                      <a:pt x="0" y="57509"/>
                    </a:lnTo>
                    <a:lnTo>
                      <a:pt x="0" y="73284"/>
                    </a:lnTo>
                    <a:cubicBezTo>
                      <a:pt x="0" y="73284"/>
                      <a:pt x="591" y="73290"/>
                      <a:pt x="1643" y="73290"/>
                    </a:cubicBezTo>
                    <a:cubicBezTo>
                      <a:pt x="9170" y="73290"/>
                      <a:pt x="40311" y="72986"/>
                      <a:pt x="47752" y="68026"/>
                    </a:cubicBezTo>
                    <a:cubicBezTo>
                      <a:pt x="56232" y="62372"/>
                      <a:pt x="51582" y="32524"/>
                      <a:pt x="49454" y="16262"/>
                    </a:cubicBezTo>
                    <a:cubicBezTo>
                      <a:pt x="47326" y="0"/>
                      <a:pt x="38876" y="0"/>
                      <a:pt x="38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42"/>
              <p:cNvSpPr/>
              <p:nvPr/>
            </p:nvSpPr>
            <p:spPr>
              <a:xfrm>
                <a:off x="8425446" y="3873318"/>
                <a:ext cx="964071" cy="960221"/>
              </a:xfrm>
              <a:custGeom>
                <a:rect b="b" l="l" r="r" t="t"/>
                <a:pathLst>
                  <a:path extrusionOk="0" h="47139" w="47328">
                    <a:moveTo>
                      <a:pt x="47327" y="42099"/>
                    </a:moveTo>
                    <a:cubicBezTo>
                      <a:pt x="47327" y="42099"/>
                      <a:pt x="47266" y="42129"/>
                      <a:pt x="47114" y="42220"/>
                    </a:cubicBezTo>
                    <a:lnTo>
                      <a:pt x="47327" y="42099"/>
                    </a:lnTo>
                    <a:close/>
                    <a:moveTo>
                      <a:pt x="32099" y="1"/>
                    </a:moveTo>
                    <a:cubicBezTo>
                      <a:pt x="32099" y="1"/>
                      <a:pt x="32068" y="122"/>
                      <a:pt x="32099" y="426"/>
                    </a:cubicBezTo>
                    <a:cubicBezTo>
                      <a:pt x="32099" y="730"/>
                      <a:pt x="32129" y="1186"/>
                      <a:pt x="32160" y="1764"/>
                    </a:cubicBezTo>
                    <a:cubicBezTo>
                      <a:pt x="32190" y="2919"/>
                      <a:pt x="32281" y="4621"/>
                      <a:pt x="32372" y="6809"/>
                    </a:cubicBezTo>
                    <a:cubicBezTo>
                      <a:pt x="32585" y="11175"/>
                      <a:pt x="32857" y="17446"/>
                      <a:pt x="33251" y="25049"/>
                    </a:cubicBezTo>
                    <a:lnTo>
                      <a:pt x="33251" y="25049"/>
                    </a:lnTo>
                    <a:cubicBezTo>
                      <a:pt x="32969" y="25064"/>
                      <a:pt x="32692" y="25181"/>
                      <a:pt x="32494" y="25351"/>
                    </a:cubicBezTo>
                    <a:cubicBezTo>
                      <a:pt x="32251" y="25594"/>
                      <a:pt x="32068" y="25867"/>
                      <a:pt x="31977" y="26141"/>
                    </a:cubicBezTo>
                    <a:cubicBezTo>
                      <a:pt x="31774" y="26722"/>
                      <a:pt x="31709" y="27359"/>
                      <a:pt x="31731" y="27971"/>
                    </a:cubicBezTo>
                    <a:lnTo>
                      <a:pt x="31731" y="27971"/>
                    </a:lnTo>
                    <a:lnTo>
                      <a:pt x="92" y="31187"/>
                    </a:lnTo>
                    <a:lnTo>
                      <a:pt x="1" y="31187"/>
                    </a:lnTo>
                    <a:lnTo>
                      <a:pt x="1" y="32706"/>
                    </a:lnTo>
                    <a:lnTo>
                      <a:pt x="1" y="47023"/>
                    </a:lnTo>
                    <a:lnTo>
                      <a:pt x="1" y="47114"/>
                    </a:lnTo>
                    <a:lnTo>
                      <a:pt x="92" y="47114"/>
                    </a:lnTo>
                    <a:cubicBezTo>
                      <a:pt x="1600" y="47131"/>
                      <a:pt x="3086" y="47139"/>
                      <a:pt x="4549" y="47139"/>
                    </a:cubicBezTo>
                    <a:cubicBezTo>
                      <a:pt x="16417" y="47139"/>
                      <a:pt x="26734" y="46595"/>
                      <a:pt x="34257" y="45594"/>
                    </a:cubicBezTo>
                    <a:cubicBezTo>
                      <a:pt x="36354" y="45321"/>
                      <a:pt x="38269" y="45017"/>
                      <a:pt x="39910" y="44682"/>
                    </a:cubicBezTo>
                    <a:cubicBezTo>
                      <a:pt x="41309" y="44409"/>
                      <a:pt x="42676" y="44044"/>
                      <a:pt x="44044" y="43588"/>
                    </a:cubicBezTo>
                    <a:cubicBezTo>
                      <a:pt x="44591" y="43406"/>
                      <a:pt x="45108" y="43254"/>
                      <a:pt x="45503" y="43071"/>
                    </a:cubicBezTo>
                    <a:cubicBezTo>
                      <a:pt x="45898" y="42859"/>
                      <a:pt x="46263" y="42707"/>
                      <a:pt x="46537" y="42585"/>
                    </a:cubicBezTo>
                    <a:lnTo>
                      <a:pt x="47114" y="42220"/>
                    </a:lnTo>
                    <a:lnTo>
                      <a:pt x="46506" y="42555"/>
                    </a:lnTo>
                    <a:cubicBezTo>
                      <a:pt x="46233" y="42676"/>
                      <a:pt x="45898" y="42859"/>
                      <a:pt x="45473" y="43011"/>
                    </a:cubicBezTo>
                    <a:cubicBezTo>
                      <a:pt x="45078" y="43163"/>
                      <a:pt x="44591" y="43345"/>
                      <a:pt x="44044" y="43527"/>
                    </a:cubicBezTo>
                    <a:cubicBezTo>
                      <a:pt x="42676" y="43953"/>
                      <a:pt x="41278" y="44318"/>
                      <a:pt x="39880" y="44591"/>
                    </a:cubicBezTo>
                    <a:cubicBezTo>
                      <a:pt x="38239" y="44925"/>
                      <a:pt x="36354" y="45229"/>
                      <a:pt x="34226" y="45473"/>
                    </a:cubicBezTo>
                    <a:cubicBezTo>
                      <a:pt x="26706" y="46446"/>
                      <a:pt x="16417" y="46987"/>
                      <a:pt x="4559" y="46987"/>
                    </a:cubicBezTo>
                    <a:cubicBezTo>
                      <a:pt x="3123" y="46987"/>
                      <a:pt x="1663" y="46979"/>
                      <a:pt x="183" y="46963"/>
                    </a:cubicBezTo>
                    <a:lnTo>
                      <a:pt x="183" y="46963"/>
                    </a:lnTo>
                    <a:lnTo>
                      <a:pt x="183" y="31360"/>
                    </a:lnTo>
                    <a:lnTo>
                      <a:pt x="183" y="31360"/>
                    </a:lnTo>
                    <a:lnTo>
                      <a:pt x="31825" y="28117"/>
                    </a:lnTo>
                    <a:lnTo>
                      <a:pt x="31886" y="28117"/>
                    </a:lnTo>
                    <a:lnTo>
                      <a:pt x="31886" y="28026"/>
                    </a:lnTo>
                    <a:cubicBezTo>
                      <a:pt x="31856" y="27418"/>
                      <a:pt x="31947" y="26810"/>
                      <a:pt x="32129" y="26202"/>
                    </a:cubicBezTo>
                    <a:cubicBezTo>
                      <a:pt x="32220" y="25928"/>
                      <a:pt x="32372" y="25685"/>
                      <a:pt x="32585" y="25503"/>
                    </a:cubicBezTo>
                    <a:cubicBezTo>
                      <a:pt x="32798" y="25320"/>
                      <a:pt x="33071" y="25199"/>
                      <a:pt x="33315" y="25199"/>
                    </a:cubicBezTo>
                    <a:lnTo>
                      <a:pt x="33406" y="25199"/>
                    </a:lnTo>
                    <a:lnTo>
                      <a:pt x="33406" y="25138"/>
                    </a:lnTo>
                    <a:cubicBezTo>
                      <a:pt x="33011" y="17478"/>
                      <a:pt x="32707" y="11186"/>
                      <a:pt x="32464" y="6809"/>
                    </a:cubicBezTo>
                    <a:cubicBezTo>
                      <a:pt x="32342" y="4621"/>
                      <a:pt x="32251" y="2919"/>
                      <a:pt x="32190" y="1764"/>
                    </a:cubicBezTo>
                    <a:cubicBezTo>
                      <a:pt x="32160" y="1186"/>
                      <a:pt x="32160" y="730"/>
                      <a:pt x="32129" y="426"/>
                    </a:cubicBezTo>
                    <a:cubicBezTo>
                      <a:pt x="32099" y="153"/>
                      <a:pt x="32099" y="1"/>
                      <a:pt x="320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42"/>
              <p:cNvSpPr/>
              <p:nvPr/>
            </p:nvSpPr>
            <p:spPr>
              <a:xfrm>
                <a:off x="9102762" y="4383473"/>
                <a:ext cx="96004" cy="79891"/>
              </a:xfrm>
              <a:custGeom>
                <a:rect b="b" l="l" r="r" t="t"/>
                <a:pathLst>
                  <a:path extrusionOk="0" h="3922" w="4713">
                    <a:moveTo>
                      <a:pt x="31" y="1"/>
                    </a:moveTo>
                    <a:cubicBezTo>
                      <a:pt x="1" y="31"/>
                      <a:pt x="366" y="92"/>
                      <a:pt x="913" y="305"/>
                    </a:cubicBezTo>
                    <a:cubicBezTo>
                      <a:pt x="1612" y="548"/>
                      <a:pt x="2250" y="943"/>
                      <a:pt x="2828" y="1399"/>
                    </a:cubicBezTo>
                    <a:cubicBezTo>
                      <a:pt x="3405" y="1885"/>
                      <a:pt x="3891" y="2463"/>
                      <a:pt x="4287" y="3101"/>
                    </a:cubicBezTo>
                    <a:cubicBezTo>
                      <a:pt x="4560" y="3587"/>
                      <a:pt x="4682" y="3922"/>
                      <a:pt x="4712" y="3922"/>
                    </a:cubicBezTo>
                    <a:cubicBezTo>
                      <a:pt x="4651" y="3587"/>
                      <a:pt x="4560" y="3314"/>
                      <a:pt x="4408" y="3040"/>
                    </a:cubicBezTo>
                    <a:cubicBezTo>
                      <a:pt x="3679" y="1642"/>
                      <a:pt x="2432" y="609"/>
                      <a:pt x="943" y="153"/>
                    </a:cubicBezTo>
                    <a:cubicBezTo>
                      <a:pt x="639" y="62"/>
                      <a:pt x="335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42"/>
              <p:cNvSpPr/>
              <p:nvPr/>
            </p:nvSpPr>
            <p:spPr>
              <a:xfrm>
                <a:off x="9071822" y="4442298"/>
                <a:ext cx="50171" cy="80502"/>
              </a:xfrm>
              <a:custGeom>
                <a:rect b="b" l="l" r="r" t="t"/>
                <a:pathLst>
                  <a:path extrusionOk="0" h="3952" w="2463">
                    <a:moveTo>
                      <a:pt x="0" y="0"/>
                    </a:moveTo>
                    <a:lnTo>
                      <a:pt x="0" y="0"/>
                    </a:lnTo>
                    <a:cubicBezTo>
                      <a:pt x="1155" y="1095"/>
                      <a:pt x="2006" y="2462"/>
                      <a:pt x="2462" y="3952"/>
                    </a:cubicBezTo>
                    <a:cubicBezTo>
                      <a:pt x="2462" y="3709"/>
                      <a:pt x="2432" y="3496"/>
                      <a:pt x="2341" y="3253"/>
                    </a:cubicBezTo>
                    <a:cubicBezTo>
                      <a:pt x="2189" y="2706"/>
                      <a:pt x="1945" y="2189"/>
                      <a:pt x="1672" y="1733"/>
                    </a:cubicBezTo>
                    <a:cubicBezTo>
                      <a:pt x="1368" y="1247"/>
                      <a:pt x="1003" y="791"/>
                      <a:pt x="578" y="426"/>
                    </a:cubicBezTo>
                    <a:cubicBezTo>
                      <a:pt x="426" y="244"/>
                      <a:pt x="213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42"/>
              <p:cNvSpPr/>
              <p:nvPr/>
            </p:nvSpPr>
            <p:spPr>
              <a:xfrm>
                <a:off x="6853525" y="3581108"/>
                <a:ext cx="1469288" cy="1271760"/>
              </a:xfrm>
              <a:custGeom>
                <a:rect b="b" l="l" r="r" t="t"/>
                <a:pathLst>
                  <a:path extrusionOk="0" h="62433" w="72130">
                    <a:moveTo>
                      <a:pt x="0" y="0"/>
                    </a:moveTo>
                    <a:lnTo>
                      <a:pt x="23101" y="61430"/>
                    </a:lnTo>
                    <a:lnTo>
                      <a:pt x="72129" y="62433"/>
                    </a:lnTo>
                    <a:lnTo>
                      <a:pt x="5191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42"/>
              <p:cNvSpPr/>
              <p:nvPr/>
            </p:nvSpPr>
            <p:spPr>
              <a:xfrm>
                <a:off x="7088781" y="3582961"/>
                <a:ext cx="1105215" cy="1267442"/>
              </a:xfrm>
              <a:custGeom>
                <a:rect b="b" l="l" r="r" t="t"/>
                <a:pathLst>
                  <a:path extrusionOk="0" h="62221" w="54257">
                    <a:moveTo>
                      <a:pt x="1" y="0"/>
                    </a:moveTo>
                    <a:cubicBezTo>
                      <a:pt x="1" y="0"/>
                      <a:pt x="1855" y="15380"/>
                      <a:pt x="3952" y="23891"/>
                    </a:cubicBezTo>
                    <a:cubicBezTo>
                      <a:pt x="7600" y="38937"/>
                      <a:pt x="19332" y="61460"/>
                      <a:pt x="19332" y="61460"/>
                    </a:cubicBezTo>
                    <a:lnTo>
                      <a:pt x="34864" y="61794"/>
                    </a:lnTo>
                    <a:lnTo>
                      <a:pt x="29545" y="46566"/>
                    </a:lnTo>
                    <a:lnTo>
                      <a:pt x="29545" y="46566"/>
                    </a:lnTo>
                    <a:cubicBezTo>
                      <a:pt x="30409" y="47004"/>
                      <a:pt x="31181" y="47138"/>
                      <a:pt x="31802" y="47138"/>
                    </a:cubicBezTo>
                    <a:cubicBezTo>
                      <a:pt x="32775" y="47138"/>
                      <a:pt x="33375" y="46809"/>
                      <a:pt x="33375" y="46809"/>
                    </a:cubicBezTo>
                    <a:lnTo>
                      <a:pt x="38542" y="61886"/>
                    </a:lnTo>
                    <a:lnTo>
                      <a:pt x="54257" y="62220"/>
                    </a:lnTo>
                    <a:cubicBezTo>
                      <a:pt x="52646" y="52098"/>
                      <a:pt x="50093" y="42159"/>
                      <a:pt x="46597" y="32554"/>
                    </a:cubicBezTo>
                    <a:cubicBezTo>
                      <a:pt x="40731" y="16414"/>
                      <a:pt x="30609" y="274"/>
                      <a:pt x="30609" y="2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42"/>
              <p:cNvSpPr/>
              <p:nvPr/>
            </p:nvSpPr>
            <p:spPr>
              <a:xfrm>
                <a:off x="7236759" y="3842316"/>
                <a:ext cx="606170" cy="666466"/>
              </a:xfrm>
              <a:custGeom>
                <a:rect b="b" l="l" r="r" t="t"/>
                <a:pathLst>
                  <a:path extrusionOk="0" h="32718" w="29758">
                    <a:moveTo>
                      <a:pt x="15308" y="22542"/>
                    </a:moveTo>
                    <a:cubicBezTo>
                      <a:pt x="15587" y="22542"/>
                      <a:pt x="15957" y="22651"/>
                      <a:pt x="16262" y="22769"/>
                    </a:cubicBezTo>
                    <a:cubicBezTo>
                      <a:pt x="16657" y="22952"/>
                      <a:pt x="18542" y="23681"/>
                      <a:pt x="19180" y="26447"/>
                    </a:cubicBezTo>
                    <a:cubicBezTo>
                      <a:pt x="19650" y="28565"/>
                      <a:pt x="19065" y="29116"/>
                      <a:pt x="18508" y="29116"/>
                    </a:cubicBezTo>
                    <a:cubicBezTo>
                      <a:pt x="18346" y="29116"/>
                      <a:pt x="18186" y="29069"/>
                      <a:pt x="18055" y="29000"/>
                    </a:cubicBezTo>
                    <a:cubicBezTo>
                      <a:pt x="17478" y="28696"/>
                      <a:pt x="16475" y="26751"/>
                      <a:pt x="15472" y="25079"/>
                    </a:cubicBezTo>
                    <a:cubicBezTo>
                      <a:pt x="14712" y="23803"/>
                      <a:pt x="14772" y="23164"/>
                      <a:pt x="14864" y="22891"/>
                    </a:cubicBezTo>
                    <a:cubicBezTo>
                      <a:pt x="14864" y="22861"/>
                      <a:pt x="14894" y="22800"/>
                      <a:pt x="14924" y="22769"/>
                    </a:cubicBezTo>
                    <a:lnTo>
                      <a:pt x="14924" y="22769"/>
                    </a:lnTo>
                    <a:lnTo>
                      <a:pt x="14894" y="22800"/>
                    </a:lnTo>
                    <a:cubicBezTo>
                      <a:pt x="14921" y="22611"/>
                      <a:pt x="15085" y="22542"/>
                      <a:pt x="15308" y="22542"/>
                    </a:cubicBezTo>
                    <a:close/>
                    <a:moveTo>
                      <a:pt x="25836" y="22925"/>
                    </a:moveTo>
                    <a:cubicBezTo>
                      <a:pt x="26084" y="22925"/>
                      <a:pt x="26327" y="23003"/>
                      <a:pt x="26505" y="23225"/>
                    </a:cubicBezTo>
                    <a:lnTo>
                      <a:pt x="26444" y="23195"/>
                    </a:lnTo>
                    <a:lnTo>
                      <a:pt x="26444" y="23195"/>
                    </a:lnTo>
                    <a:cubicBezTo>
                      <a:pt x="26505" y="23225"/>
                      <a:pt x="26566" y="23286"/>
                      <a:pt x="26596" y="23316"/>
                    </a:cubicBezTo>
                    <a:cubicBezTo>
                      <a:pt x="27144" y="23924"/>
                      <a:pt x="27447" y="24715"/>
                      <a:pt x="27508" y="25505"/>
                    </a:cubicBezTo>
                    <a:cubicBezTo>
                      <a:pt x="27691" y="27177"/>
                      <a:pt x="27964" y="29092"/>
                      <a:pt x="27599" y="29365"/>
                    </a:cubicBezTo>
                    <a:lnTo>
                      <a:pt x="27569" y="29365"/>
                    </a:lnTo>
                    <a:cubicBezTo>
                      <a:pt x="27501" y="29411"/>
                      <a:pt x="27401" y="29440"/>
                      <a:pt x="27276" y="29440"/>
                    </a:cubicBezTo>
                    <a:cubicBezTo>
                      <a:pt x="26728" y="29440"/>
                      <a:pt x="25689" y="28879"/>
                      <a:pt x="24651" y="26630"/>
                    </a:cubicBezTo>
                    <a:cubicBezTo>
                      <a:pt x="23374" y="23864"/>
                      <a:pt x="24803" y="23225"/>
                      <a:pt x="25107" y="23104"/>
                    </a:cubicBezTo>
                    <a:cubicBezTo>
                      <a:pt x="25309" y="23010"/>
                      <a:pt x="25575" y="22925"/>
                      <a:pt x="25836" y="22925"/>
                    </a:cubicBezTo>
                    <a:close/>
                    <a:moveTo>
                      <a:pt x="4529" y="0"/>
                    </a:moveTo>
                    <a:cubicBezTo>
                      <a:pt x="3476" y="0"/>
                      <a:pt x="2523" y="246"/>
                      <a:pt x="2523" y="246"/>
                    </a:cubicBezTo>
                    <a:cubicBezTo>
                      <a:pt x="2523" y="246"/>
                      <a:pt x="0" y="1128"/>
                      <a:pt x="1125" y="4927"/>
                    </a:cubicBezTo>
                    <a:cubicBezTo>
                      <a:pt x="2249" y="8727"/>
                      <a:pt x="2888" y="8939"/>
                      <a:pt x="4225" y="11158"/>
                    </a:cubicBezTo>
                    <a:cubicBezTo>
                      <a:pt x="5563" y="13377"/>
                      <a:pt x="5897" y="14046"/>
                      <a:pt x="6961" y="15018"/>
                    </a:cubicBezTo>
                    <a:cubicBezTo>
                      <a:pt x="8025" y="15991"/>
                      <a:pt x="10517" y="17055"/>
                      <a:pt x="11611" y="19365"/>
                    </a:cubicBezTo>
                    <a:cubicBezTo>
                      <a:pt x="12675" y="21705"/>
                      <a:pt x="13253" y="24380"/>
                      <a:pt x="15168" y="27724"/>
                    </a:cubicBezTo>
                    <a:cubicBezTo>
                      <a:pt x="17113" y="31037"/>
                      <a:pt x="17842" y="32283"/>
                      <a:pt x="19362" y="32283"/>
                    </a:cubicBezTo>
                    <a:cubicBezTo>
                      <a:pt x="20882" y="32283"/>
                      <a:pt x="21368" y="30551"/>
                      <a:pt x="21429" y="29517"/>
                    </a:cubicBezTo>
                    <a:cubicBezTo>
                      <a:pt x="21460" y="28970"/>
                      <a:pt x="21460" y="28423"/>
                      <a:pt x="21429" y="27876"/>
                    </a:cubicBezTo>
                    <a:lnTo>
                      <a:pt x="21429" y="27876"/>
                    </a:lnTo>
                    <a:lnTo>
                      <a:pt x="23253" y="27967"/>
                    </a:lnTo>
                    <a:cubicBezTo>
                      <a:pt x="23253" y="27967"/>
                      <a:pt x="25350" y="31827"/>
                      <a:pt x="27508" y="32557"/>
                    </a:cubicBezTo>
                    <a:cubicBezTo>
                      <a:pt x="27844" y="32669"/>
                      <a:pt x="28124" y="32718"/>
                      <a:pt x="28359" y="32718"/>
                    </a:cubicBezTo>
                    <a:cubicBezTo>
                      <a:pt x="29657" y="32718"/>
                      <a:pt x="29563" y="31224"/>
                      <a:pt x="29666" y="30581"/>
                    </a:cubicBezTo>
                    <a:cubicBezTo>
                      <a:pt x="29758" y="29821"/>
                      <a:pt x="29119" y="25353"/>
                      <a:pt x="28815" y="24532"/>
                    </a:cubicBezTo>
                    <a:cubicBezTo>
                      <a:pt x="28542" y="23681"/>
                      <a:pt x="27296" y="20763"/>
                      <a:pt x="27508" y="19304"/>
                    </a:cubicBezTo>
                    <a:cubicBezTo>
                      <a:pt x="27691" y="17845"/>
                      <a:pt x="29150" y="16265"/>
                      <a:pt x="29210" y="14806"/>
                    </a:cubicBezTo>
                    <a:cubicBezTo>
                      <a:pt x="29302" y="13347"/>
                      <a:pt x="29332" y="10094"/>
                      <a:pt x="28967" y="8483"/>
                    </a:cubicBezTo>
                    <a:cubicBezTo>
                      <a:pt x="28572" y="7085"/>
                      <a:pt x="28086" y="5717"/>
                      <a:pt x="27539" y="4380"/>
                    </a:cubicBezTo>
                    <a:cubicBezTo>
                      <a:pt x="27539" y="4380"/>
                      <a:pt x="25320" y="854"/>
                      <a:pt x="23071" y="793"/>
                    </a:cubicBezTo>
                    <a:lnTo>
                      <a:pt x="20365" y="672"/>
                    </a:lnTo>
                    <a:cubicBezTo>
                      <a:pt x="20365" y="672"/>
                      <a:pt x="18420" y="1158"/>
                      <a:pt x="19362" y="3590"/>
                    </a:cubicBezTo>
                    <a:cubicBezTo>
                      <a:pt x="20304" y="5991"/>
                      <a:pt x="22554" y="10155"/>
                      <a:pt x="22888" y="10885"/>
                    </a:cubicBezTo>
                    <a:cubicBezTo>
                      <a:pt x="23192" y="11584"/>
                      <a:pt x="24712" y="14380"/>
                      <a:pt x="24378" y="16143"/>
                    </a:cubicBezTo>
                    <a:cubicBezTo>
                      <a:pt x="24043" y="17936"/>
                      <a:pt x="21429" y="22891"/>
                      <a:pt x="21794" y="24107"/>
                    </a:cubicBezTo>
                    <a:lnTo>
                      <a:pt x="20396" y="24046"/>
                    </a:lnTo>
                    <a:cubicBezTo>
                      <a:pt x="20396" y="24046"/>
                      <a:pt x="19119" y="21827"/>
                      <a:pt x="17326" y="20885"/>
                    </a:cubicBezTo>
                    <a:cubicBezTo>
                      <a:pt x="15532" y="19943"/>
                      <a:pt x="11672" y="15900"/>
                      <a:pt x="10851" y="13468"/>
                    </a:cubicBezTo>
                    <a:cubicBezTo>
                      <a:pt x="10061" y="11067"/>
                      <a:pt x="9149" y="5444"/>
                      <a:pt x="8602" y="3711"/>
                    </a:cubicBezTo>
                    <a:cubicBezTo>
                      <a:pt x="8055" y="2009"/>
                      <a:pt x="7234" y="520"/>
                      <a:pt x="5806" y="155"/>
                    </a:cubicBezTo>
                    <a:cubicBezTo>
                      <a:pt x="5402" y="41"/>
                      <a:pt x="4957" y="0"/>
                      <a:pt x="4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2"/>
              <p:cNvSpPr/>
              <p:nvPr/>
            </p:nvSpPr>
            <p:spPr>
              <a:xfrm>
                <a:off x="7421501" y="3937561"/>
                <a:ext cx="273427" cy="376621"/>
              </a:xfrm>
              <a:custGeom>
                <a:rect b="b" l="l" r="r" t="t"/>
                <a:pathLst>
                  <a:path extrusionOk="0" h="18489" w="13423">
                    <a:moveTo>
                      <a:pt x="708" y="0"/>
                    </a:moveTo>
                    <a:cubicBezTo>
                      <a:pt x="509" y="0"/>
                      <a:pt x="0" y="166"/>
                      <a:pt x="626" y="2044"/>
                    </a:cubicBezTo>
                    <a:cubicBezTo>
                      <a:pt x="1386" y="4324"/>
                      <a:pt x="1994" y="6725"/>
                      <a:pt x="3453" y="7212"/>
                    </a:cubicBezTo>
                    <a:cubicBezTo>
                      <a:pt x="3453" y="7212"/>
                      <a:pt x="3757" y="7333"/>
                      <a:pt x="4092" y="8367"/>
                    </a:cubicBezTo>
                    <a:cubicBezTo>
                      <a:pt x="4456" y="9400"/>
                      <a:pt x="5520" y="11437"/>
                      <a:pt x="6371" y="12227"/>
                    </a:cubicBezTo>
                    <a:cubicBezTo>
                      <a:pt x="7192" y="13017"/>
                      <a:pt x="8134" y="13808"/>
                      <a:pt x="8620" y="14659"/>
                    </a:cubicBezTo>
                    <a:cubicBezTo>
                      <a:pt x="9076" y="15479"/>
                      <a:pt x="9988" y="16665"/>
                      <a:pt x="9988" y="16665"/>
                    </a:cubicBezTo>
                    <a:cubicBezTo>
                      <a:pt x="9988" y="16665"/>
                      <a:pt x="11083" y="18428"/>
                      <a:pt x="11569" y="18488"/>
                    </a:cubicBezTo>
                    <a:lnTo>
                      <a:pt x="11964" y="18488"/>
                    </a:lnTo>
                    <a:cubicBezTo>
                      <a:pt x="12420" y="18458"/>
                      <a:pt x="12116" y="16726"/>
                      <a:pt x="12116" y="16726"/>
                    </a:cubicBezTo>
                    <a:cubicBezTo>
                      <a:pt x="12146" y="16057"/>
                      <a:pt x="12146" y="15388"/>
                      <a:pt x="12116" y="14750"/>
                    </a:cubicBezTo>
                    <a:cubicBezTo>
                      <a:pt x="12025" y="13929"/>
                      <a:pt x="12450" y="13200"/>
                      <a:pt x="12754" y="12440"/>
                    </a:cubicBezTo>
                    <a:cubicBezTo>
                      <a:pt x="13028" y="11680"/>
                      <a:pt x="12754" y="9643"/>
                      <a:pt x="12359" y="8640"/>
                    </a:cubicBezTo>
                    <a:cubicBezTo>
                      <a:pt x="11994" y="7607"/>
                      <a:pt x="12238" y="7516"/>
                      <a:pt x="12238" y="7516"/>
                    </a:cubicBezTo>
                    <a:cubicBezTo>
                      <a:pt x="13423" y="7151"/>
                      <a:pt x="12329" y="4719"/>
                      <a:pt x="11538" y="2440"/>
                    </a:cubicBezTo>
                    <a:cubicBezTo>
                      <a:pt x="10841" y="428"/>
                      <a:pt x="10167" y="310"/>
                      <a:pt x="10019" y="310"/>
                    </a:cubicBezTo>
                    <a:cubicBezTo>
                      <a:pt x="9999" y="310"/>
                      <a:pt x="9988" y="312"/>
                      <a:pt x="9988" y="312"/>
                    </a:cubicBezTo>
                    <a:cubicBezTo>
                      <a:pt x="9988" y="312"/>
                      <a:pt x="9472" y="312"/>
                      <a:pt x="9168" y="2166"/>
                    </a:cubicBezTo>
                    <a:cubicBezTo>
                      <a:pt x="8864" y="4020"/>
                      <a:pt x="8347" y="4658"/>
                      <a:pt x="7222" y="4658"/>
                    </a:cubicBezTo>
                    <a:lnTo>
                      <a:pt x="6614" y="4658"/>
                    </a:lnTo>
                    <a:cubicBezTo>
                      <a:pt x="5490" y="4658"/>
                      <a:pt x="4487" y="3868"/>
                      <a:pt x="2876" y="1953"/>
                    </a:cubicBezTo>
                    <a:cubicBezTo>
                      <a:pt x="1295" y="8"/>
                      <a:pt x="778" y="8"/>
                      <a:pt x="778" y="8"/>
                    </a:cubicBezTo>
                    <a:cubicBezTo>
                      <a:pt x="778" y="8"/>
                      <a:pt x="750" y="0"/>
                      <a:pt x="7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2"/>
              <p:cNvSpPr/>
              <p:nvPr/>
            </p:nvSpPr>
            <p:spPr>
              <a:xfrm>
                <a:off x="7363675" y="3593716"/>
                <a:ext cx="236536" cy="419642"/>
              </a:xfrm>
              <a:custGeom>
                <a:rect b="b" l="l" r="r" t="t"/>
                <a:pathLst>
                  <a:path extrusionOk="0" h="20601" w="11612">
                    <a:moveTo>
                      <a:pt x="1239" y="1"/>
                    </a:moveTo>
                    <a:cubicBezTo>
                      <a:pt x="864" y="1"/>
                      <a:pt x="608" y="19"/>
                      <a:pt x="608" y="19"/>
                    </a:cubicBezTo>
                    <a:cubicBezTo>
                      <a:pt x="608" y="19"/>
                      <a:pt x="0" y="202"/>
                      <a:pt x="426" y="1205"/>
                    </a:cubicBezTo>
                    <a:cubicBezTo>
                      <a:pt x="851" y="2177"/>
                      <a:pt x="821" y="2785"/>
                      <a:pt x="1064" y="3059"/>
                    </a:cubicBezTo>
                    <a:cubicBezTo>
                      <a:pt x="1307" y="3333"/>
                      <a:pt x="1581" y="3576"/>
                      <a:pt x="1885" y="3819"/>
                    </a:cubicBezTo>
                    <a:cubicBezTo>
                      <a:pt x="1885" y="3819"/>
                      <a:pt x="1216" y="4032"/>
                      <a:pt x="1702" y="5095"/>
                    </a:cubicBezTo>
                    <a:cubicBezTo>
                      <a:pt x="2219" y="6190"/>
                      <a:pt x="2341" y="7223"/>
                      <a:pt x="2584" y="7709"/>
                    </a:cubicBezTo>
                    <a:cubicBezTo>
                      <a:pt x="2797" y="8165"/>
                      <a:pt x="3313" y="8317"/>
                      <a:pt x="3526" y="8591"/>
                    </a:cubicBezTo>
                    <a:cubicBezTo>
                      <a:pt x="3769" y="8865"/>
                      <a:pt x="2766" y="8561"/>
                      <a:pt x="3040" y="9472"/>
                    </a:cubicBezTo>
                    <a:cubicBezTo>
                      <a:pt x="3283" y="10415"/>
                      <a:pt x="3861" y="11083"/>
                      <a:pt x="3861" y="11934"/>
                    </a:cubicBezTo>
                    <a:cubicBezTo>
                      <a:pt x="3861" y="12786"/>
                      <a:pt x="4286" y="13910"/>
                      <a:pt x="5107" y="14336"/>
                    </a:cubicBezTo>
                    <a:cubicBezTo>
                      <a:pt x="5897" y="14761"/>
                      <a:pt x="5745" y="15339"/>
                      <a:pt x="5775" y="15825"/>
                    </a:cubicBezTo>
                    <a:cubicBezTo>
                      <a:pt x="5836" y="16433"/>
                      <a:pt x="5958" y="17071"/>
                      <a:pt x="6171" y="17649"/>
                    </a:cubicBezTo>
                    <a:cubicBezTo>
                      <a:pt x="6467" y="18835"/>
                      <a:pt x="8211" y="20600"/>
                      <a:pt x="9340" y="20600"/>
                    </a:cubicBezTo>
                    <a:cubicBezTo>
                      <a:pt x="9368" y="20600"/>
                      <a:pt x="9396" y="20599"/>
                      <a:pt x="9423" y="20597"/>
                    </a:cubicBezTo>
                    <a:cubicBezTo>
                      <a:pt x="10548" y="20506"/>
                      <a:pt x="11611" y="19169"/>
                      <a:pt x="11338" y="18378"/>
                    </a:cubicBezTo>
                    <a:cubicBezTo>
                      <a:pt x="10882" y="17284"/>
                      <a:pt x="10274" y="16281"/>
                      <a:pt x="9514" y="15369"/>
                    </a:cubicBezTo>
                    <a:cubicBezTo>
                      <a:pt x="9058" y="14883"/>
                      <a:pt x="8663" y="14883"/>
                      <a:pt x="8724" y="14336"/>
                    </a:cubicBezTo>
                    <a:cubicBezTo>
                      <a:pt x="8749" y="14194"/>
                      <a:pt x="8813" y="14153"/>
                      <a:pt x="8892" y="14153"/>
                    </a:cubicBezTo>
                    <a:cubicBezTo>
                      <a:pt x="9000" y="14153"/>
                      <a:pt x="9137" y="14230"/>
                      <a:pt x="9241" y="14230"/>
                    </a:cubicBezTo>
                    <a:cubicBezTo>
                      <a:pt x="9336" y="14230"/>
                      <a:pt x="9403" y="14164"/>
                      <a:pt x="9393" y="13910"/>
                    </a:cubicBezTo>
                    <a:cubicBezTo>
                      <a:pt x="9393" y="13181"/>
                      <a:pt x="9210" y="12421"/>
                      <a:pt x="8815" y="11782"/>
                    </a:cubicBezTo>
                    <a:cubicBezTo>
                      <a:pt x="8359" y="11114"/>
                      <a:pt x="8238" y="10475"/>
                      <a:pt x="7812" y="9594"/>
                    </a:cubicBezTo>
                    <a:cubicBezTo>
                      <a:pt x="7356" y="8713"/>
                      <a:pt x="6535" y="8561"/>
                      <a:pt x="6596" y="8378"/>
                    </a:cubicBezTo>
                    <a:cubicBezTo>
                      <a:pt x="6657" y="8165"/>
                      <a:pt x="7113" y="8257"/>
                      <a:pt x="6748" y="7406"/>
                    </a:cubicBezTo>
                    <a:cubicBezTo>
                      <a:pt x="6353" y="6524"/>
                      <a:pt x="6323" y="7102"/>
                      <a:pt x="5927" y="5795"/>
                    </a:cubicBezTo>
                    <a:cubicBezTo>
                      <a:pt x="5531" y="4548"/>
                      <a:pt x="5345" y="3776"/>
                      <a:pt x="5002" y="3776"/>
                    </a:cubicBezTo>
                    <a:cubicBezTo>
                      <a:pt x="4977" y="3776"/>
                      <a:pt x="4951" y="3780"/>
                      <a:pt x="4924" y="3788"/>
                    </a:cubicBezTo>
                    <a:cubicBezTo>
                      <a:pt x="4891" y="3799"/>
                      <a:pt x="4860" y="3804"/>
                      <a:pt x="4833" y="3804"/>
                    </a:cubicBezTo>
                    <a:cubicBezTo>
                      <a:pt x="4538" y="3804"/>
                      <a:pt x="4577" y="3224"/>
                      <a:pt x="4438" y="2390"/>
                    </a:cubicBezTo>
                    <a:cubicBezTo>
                      <a:pt x="4316" y="1478"/>
                      <a:pt x="4651" y="1813"/>
                      <a:pt x="4073" y="810"/>
                    </a:cubicBezTo>
                    <a:cubicBezTo>
                      <a:pt x="3668" y="105"/>
                      <a:pt x="2123" y="1"/>
                      <a:pt x="1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42"/>
              <p:cNvSpPr/>
              <p:nvPr/>
            </p:nvSpPr>
            <p:spPr>
              <a:xfrm>
                <a:off x="7311674" y="4182413"/>
                <a:ext cx="321357" cy="649986"/>
              </a:xfrm>
              <a:custGeom>
                <a:rect b="b" l="l" r="r" t="t"/>
                <a:pathLst>
                  <a:path extrusionOk="0" h="31909" w="15776">
                    <a:moveTo>
                      <a:pt x="4142" y="1"/>
                    </a:moveTo>
                    <a:cubicBezTo>
                      <a:pt x="3807" y="1"/>
                      <a:pt x="3617" y="115"/>
                      <a:pt x="3617" y="115"/>
                    </a:cubicBezTo>
                    <a:lnTo>
                      <a:pt x="4407" y="2546"/>
                    </a:lnTo>
                    <a:lnTo>
                      <a:pt x="3921" y="3762"/>
                    </a:lnTo>
                    <a:cubicBezTo>
                      <a:pt x="3921" y="3762"/>
                      <a:pt x="2706" y="2864"/>
                      <a:pt x="1723" y="2864"/>
                    </a:cubicBezTo>
                    <a:cubicBezTo>
                      <a:pt x="1415" y="2864"/>
                      <a:pt x="1130" y="2952"/>
                      <a:pt x="912" y="3185"/>
                    </a:cubicBezTo>
                    <a:cubicBezTo>
                      <a:pt x="0" y="4127"/>
                      <a:pt x="1337" y="7714"/>
                      <a:pt x="2736" y="10449"/>
                    </a:cubicBezTo>
                    <a:cubicBezTo>
                      <a:pt x="4164" y="13185"/>
                      <a:pt x="5015" y="13732"/>
                      <a:pt x="5015" y="13732"/>
                    </a:cubicBezTo>
                    <a:lnTo>
                      <a:pt x="12614" y="31787"/>
                    </a:lnTo>
                    <a:lnTo>
                      <a:pt x="15775" y="31909"/>
                    </a:lnTo>
                    <a:lnTo>
                      <a:pt x="8724" y="14857"/>
                    </a:lnTo>
                    <a:cubicBezTo>
                      <a:pt x="8602" y="13823"/>
                      <a:pt x="8389" y="12790"/>
                      <a:pt x="8055" y="11787"/>
                    </a:cubicBezTo>
                    <a:cubicBezTo>
                      <a:pt x="7447" y="9629"/>
                      <a:pt x="6778" y="9781"/>
                      <a:pt x="6322" y="8534"/>
                    </a:cubicBezTo>
                    <a:cubicBezTo>
                      <a:pt x="6049" y="7714"/>
                      <a:pt x="6079" y="6832"/>
                      <a:pt x="6383" y="6042"/>
                    </a:cubicBezTo>
                    <a:lnTo>
                      <a:pt x="8663" y="6133"/>
                    </a:lnTo>
                    <a:cubicBezTo>
                      <a:pt x="8663" y="6133"/>
                      <a:pt x="8784" y="4796"/>
                      <a:pt x="6869" y="2060"/>
                    </a:cubicBezTo>
                    <a:cubicBezTo>
                      <a:pt x="5687" y="324"/>
                      <a:pt x="4708" y="1"/>
                      <a:pt x="4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42"/>
              <p:cNvSpPr/>
              <p:nvPr/>
            </p:nvSpPr>
            <p:spPr>
              <a:xfrm>
                <a:off x="7815633" y="4199238"/>
                <a:ext cx="300926" cy="651127"/>
              </a:xfrm>
              <a:custGeom>
                <a:rect b="b" l="l" r="r" t="t"/>
                <a:pathLst>
                  <a:path extrusionOk="0" h="31965" w="14773">
                    <a:moveTo>
                      <a:pt x="1317" y="0"/>
                    </a:moveTo>
                    <a:cubicBezTo>
                      <a:pt x="755" y="0"/>
                      <a:pt x="79" y="329"/>
                      <a:pt x="61" y="1903"/>
                    </a:cubicBezTo>
                    <a:cubicBezTo>
                      <a:pt x="0" y="4578"/>
                      <a:pt x="1064" y="5945"/>
                      <a:pt x="1064" y="5945"/>
                    </a:cubicBezTo>
                    <a:lnTo>
                      <a:pt x="3313" y="6037"/>
                    </a:lnTo>
                    <a:cubicBezTo>
                      <a:pt x="3313" y="6037"/>
                      <a:pt x="4711" y="7313"/>
                      <a:pt x="5107" y="8559"/>
                    </a:cubicBezTo>
                    <a:cubicBezTo>
                      <a:pt x="5502" y="9806"/>
                      <a:pt x="4742" y="9593"/>
                      <a:pt x="5593" y="11812"/>
                    </a:cubicBezTo>
                    <a:cubicBezTo>
                      <a:pt x="5988" y="12876"/>
                      <a:pt x="6474" y="13909"/>
                      <a:pt x="7022" y="14882"/>
                    </a:cubicBezTo>
                    <a:lnTo>
                      <a:pt x="11642" y="31842"/>
                    </a:lnTo>
                    <a:lnTo>
                      <a:pt x="14772" y="31964"/>
                    </a:lnTo>
                    <a:lnTo>
                      <a:pt x="10031" y="14000"/>
                    </a:lnTo>
                    <a:cubicBezTo>
                      <a:pt x="10031" y="14000"/>
                      <a:pt x="10547" y="13484"/>
                      <a:pt x="10092" y="10778"/>
                    </a:cubicBezTo>
                    <a:cubicBezTo>
                      <a:pt x="9605" y="8073"/>
                      <a:pt x="8511" y="4517"/>
                      <a:pt x="6930" y="3483"/>
                    </a:cubicBezTo>
                    <a:cubicBezTo>
                      <a:pt x="6578" y="3219"/>
                      <a:pt x="6169" y="3090"/>
                      <a:pt x="5765" y="3090"/>
                    </a:cubicBezTo>
                    <a:cubicBezTo>
                      <a:pt x="5192" y="3090"/>
                      <a:pt x="4630" y="3349"/>
                      <a:pt x="4256" y="3848"/>
                    </a:cubicBezTo>
                    <a:lnTo>
                      <a:pt x="2918" y="2602"/>
                    </a:lnTo>
                    <a:lnTo>
                      <a:pt x="2067" y="170"/>
                    </a:lnTo>
                    <a:cubicBezTo>
                      <a:pt x="2067" y="170"/>
                      <a:pt x="1721" y="0"/>
                      <a:pt x="1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2"/>
              <p:cNvSpPr/>
              <p:nvPr/>
            </p:nvSpPr>
            <p:spPr>
              <a:xfrm>
                <a:off x="6853525" y="3581108"/>
                <a:ext cx="1471753" cy="1273614"/>
              </a:xfrm>
              <a:custGeom>
                <a:rect b="b" l="l" r="r" t="t"/>
                <a:pathLst>
                  <a:path extrusionOk="0" h="62524" w="7225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1875" y="516"/>
                    </a:lnTo>
                    <a:lnTo>
                      <a:pt x="51875" y="516"/>
                    </a:lnTo>
                    <a:lnTo>
                      <a:pt x="71643" y="61278"/>
                    </a:lnTo>
                    <a:cubicBezTo>
                      <a:pt x="71749" y="61621"/>
                      <a:pt x="71854" y="61965"/>
                      <a:pt x="71980" y="62308"/>
                    </a:cubicBezTo>
                    <a:lnTo>
                      <a:pt x="71980" y="62308"/>
                    </a:lnTo>
                    <a:lnTo>
                      <a:pt x="23170" y="61340"/>
                    </a:lnTo>
                    <a:lnTo>
                      <a:pt x="23170" y="61340"/>
                    </a:lnTo>
                    <a:cubicBezTo>
                      <a:pt x="9443" y="24989"/>
                      <a:pt x="274" y="729"/>
                      <a:pt x="0" y="0"/>
                    </a:cubicBezTo>
                    <a:lnTo>
                      <a:pt x="0" y="0"/>
                    </a:lnTo>
                    <a:lnTo>
                      <a:pt x="23010" y="61460"/>
                    </a:lnTo>
                    <a:lnTo>
                      <a:pt x="23040" y="61521"/>
                    </a:lnTo>
                    <a:lnTo>
                      <a:pt x="23101" y="61521"/>
                    </a:lnTo>
                    <a:lnTo>
                      <a:pt x="72099" y="62524"/>
                    </a:lnTo>
                    <a:lnTo>
                      <a:pt x="72251" y="62524"/>
                    </a:lnTo>
                    <a:lnTo>
                      <a:pt x="72220" y="62372"/>
                    </a:lnTo>
                    <a:lnTo>
                      <a:pt x="71825" y="61186"/>
                    </a:lnTo>
                    <a:cubicBezTo>
                      <a:pt x="64500" y="38724"/>
                      <a:pt x="57661" y="17782"/>
                      <a:pt x="52007" y="395"/>
                    </a:cubicBezTo>
                    <a:lnTo>
                      <a:pt x="51977" y="334"/>
                    </a:lnTo>
                    <a:lnTo>
                      <a:pt x="51916" y="334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2"/>
              <p:cNvSpPr/>
              <p:nvPr/>
            </p:nvSpPr>
            <p:spPr>
              <a:xfrm>
                <a:off x="7948110" y="4452828"/>
                <a:ext cx="481119" cy="372751"/>
              </a:xfrm>
              <a:custGeom>
                <a:rect b="b" l="l" r="r" t="t"/>
                <a:pathLst>
                  <a:path extrusionOk="0" h="18299" w="23619">
                    <a:moveTo>
                      <a:pt x="11460" y="0"/>
                    </a:moveTo>
                    <a:lnTo>
                      <a:pt x="12737" y="3587"/>
                    </a:lnTo>
                    <a:cubicBezTo>
                      <a:pt x="12949" y="3648"/>
                      <a:pt x="13132" y="3708"/>
                      <a:pt x="13345" y="3800"/>
                    </a:cubicBezTo>
                    <a:cubicBezTo>
                      <a:pt x="14196" y="4134"/>
                      <a:pt x="13952" y="4894"/>
                      <a:pt x="13284" y="4894"/>
                    </a:cubicBezTo>
                    <a:lnTo>
                      <a:pt x="8329" y="4894"/>
                    </a:lnTo>
                    <a:cubicBezTo>
                      <a:pt x="8329" y="4894"/>
                      <a:pt x="4086" y="2861"/>
                      <a:pt x="2801" y="2861"/>
                    </a:cubicBezTo>
                    <a:cubicBezTo>
                      <a:pt x="2681" y="2861"/>
                      <a:pt x="2586" y="2879"/>
                      <a:pt x="2524" y="2918"/>
                    </a:cubicBezTo>
                    <a:cubicBezTo>
                      <a:pt x="1885" y="3283"/>
                      <a:pt x="1673" y="3951"/>
                      <a:pt x="2311" y="4894"/>
                    </a:cubicBezTo>
                    <a:cubicBezTo>
                      <a:pt x="2949" y="5836"/>
                      <a:pt x="7387" y="8055"/>
                      <a:pt x="7904" y="8207"/>
                    </a:cubicBezTo>
                    <a:lnTo>
                      <a:pt x="9363" y="8632"/>
                    </a:lnTo>
                    <a:lnTo>
                      <a:pt x="7995" y="9058"/>
                    </a:lnTo>
                    <a:lnTo>
                      <a:pt x="1521" y="6809"/>
                    </a:lnTo>
                    <a:cubicBezTo>
                      <a:pt x="1330" y="6781"/>
                      <a:pt x="1110" y="6754"/>
                      <a:pt x="907" y="6754"/>
                    </a:cubicBezTo>
                    <a:cubicBezTo>
                      <a:pt x="658" y="6754"/>
                      <a:pt x="436" y="6796"/>
                      <a:pt x="335" y="6930"/>
                    </a:cubicBezTo>
                    <a:cubicBezTo>
                      <a:pt x="1" y="7265"/>
                      <a:pt x="1" y="7842"/>
                      <a:pt x="366" y="8146"/>
                    </a:cubicBezTo>
                    <a:cubicBezTo>
                      <a:pt x="1308" y="8997"/>
                      <a:pt x="2281" y="9757"/>
                      <a:pt x="3284" y="10456"/>
                    </a:cubicBezTo>
                    <a:cubicBezTo>
                      <a:pt x="3284" y="10456"/>
                      <a:pt x="2281" y="11976"/>
                      <a:pt x="3132" y="12736"/>
                    </a:cubicBezTo>
                    <a:cubicBezTo>
                      <a:pt x="3983" y="13496"/>
                      <a:pt x="6445" y="15806"/>
                      <a:pt x="6445" y="15806"/>
                    </a:cubicBezTo>
                    <a:cubicBezTo>
                      <a:pt x="6445" y="15806"/>
                      <a:pt x="6718" y="17082"/>
                      <a:pt x="7478" y="17690"/>
                    </a:cubicBezTo>
                    <a:cubicBezTo>
                      <a:pt x="8238" y="18298"/>
                      <a:pt x="16688" y="18298"/>
                      <a:pt x="17296" y="18298"/>
                    </a:cubicBezTo>
                    <a:cubicBezTo>
                      <a:pt x="17874" y="18298"/>
                      <a:pt x="21308" y="16322"/>
                      <a:pt x="21308" y="16322"/>
                    </a:cubicBezTo>
                    <a:lnTo>
                      <a:pt x="23527" y="16079"/>
                    </a:lnTo>
                    <a:lnTo>
                      <a:pt x="23618" y="4134"/>
                    </a:lnTo>
                    <a:lnTo>
                      <a:pt x="18694" y="4134"/>
                    </a:lnTo>
                    <a:cubicBezTo>
                      <a:pt x="18694" y="4134"/>
                      <a:pt x="16171" y="1702"/>
                      <a:pt x="15503" y="1337"/>
                    </a:cubicBezTo>
                    <a:cubicBezTo>
                      <a:pt x="14804" y="1003"/>
                      <a:pt x="11460" y="0"/>
                      <a:pt x="1146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2"/>
              <p:cNvSpPr/>
              <p:nvPr/>
            </p:nvSpPr>
            <p:spPr>
              <a:xfrm>
                <a:off x="8016222" y="4665804"/>
                <a:ext cx="114561" cy="52636"/>
              </a:xfrm>
              <a:custGeom>
                <a:rect b="b" l="l" r="r" t="t"/>
                <a:pathLst>
                  <a:path extrusionOk="0" h="2584" w="5624">
                    <a:moveTo>
                      <a:pt x="0" y="0"/>
                    </a:moveTo>
                    <a:lnTo>
                      <a:pt x="0" y="0"/>
                    </a:lnTo>
                    <a:cubicBezTo>
                      <a:pt x="213" y="213"/>
                      <a:pt x="456" y="395"/>
                      <a:pt x="730" y="578"/>
                    </a:cubicBezTo>
                    <a:cubicBezTo>
                      <a:pt x="1186" y="882"/>
                      <a:pt x="1854" y="1338"/>
                      <a:pt x="2584" y="1793"/>
                    </a:cubicBezTo>
                    <a:cubicBezTo>
                      <a:pt x="2918" y="2037"/>
                      <a:pt x="3283" y="2249"/>
                      <a:pt x="3678" y="2401"/>
                    </a:cubicBezTo>
                    <a:cubicBezTo>
                      <a:pt x="4013" y="2523"/>
                      <a:pt x="4347" y="2584"/>
                      <a:pt x="4681" y="2584"/>
                    </a:cubicBezTo>
                    <a:cubicBezTo>
                      <a:pt x="5016" y="2584"/>
                      <a:pt x="5320" y="2553"/>
                      <a:pt x="5624" y="2432"/>
                    </a:cubicBezTo>
                    <a:cubicBezTo>
                      <a:pt x="5624" y="2425"/>
                      <a:pt x="5607" y="2423"/>
                      <a:pt x="5576" y="2423"/>
                    </a:cubicBezTo>
                    <a:cubicBezTo>
                      <a:pt x="5492" y="2423"/>
                      <a:pt x="5299" y="2441"/>
                      <a:pt x="5032" y="2441"/>
                    </a:cubicBezTo>
                    <a:cubicBezTo>
                      <a:pt x="4935" y="2441"/>
                      <a:pt x="4827" y="2438"/>
                      <a:pt x="4712" y="2432"/>
                    </a:cubicBezTo>
                    <a:cubicBezTo>
                      <a:pt x="4377" y="2401"/>
                      <a:pt x="4073" y="2341"/>
                      <a:pt x="3769" y="2219"/>
                    </a:cubicBezTo>
                    <a:cubicBezTo>
                      <a:pt x="3374" y="2067"/>
                      <a:pt x="3040" y="1854"/>
                      <a:pt x="2706" y="1642"/>
                    </a:cubicBezTo>
                    <a:cubicBezTo>
                      <a:pt x="1946" y="1155"/>
                      <a:pt x="1277" y="730"/>
                      <a:pt x="791" y="456"/>
                    </a:cubicBezTo>
                    <a:cubicBezTo>
                      <a:pt x="547" y="274"/>
                      <a:pt x="274" y="122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2"/>
              <p:cNvSpPr/>
              <p:nvPr/>
            </p:nvSpPr>
            <p:spPr>
              <a:xfrm>
                <a:off x="8051500" y="4748684"/>
                <a:ext cx="87326" cy="39538"/>
              </a:xfrm>
              <a:custGeom>
                <a:rect b="b" l="l" r="r" t="t"/>
                <a:pathLst>
                  <a:path extrusionOk="0" h="1941" w="4287">
                    <a:moveTo>
                      <a:pt x="7" y="1"/>
                    </a:moveTo>
                    <a:cubicBezTo>
                      <a:pt x="4" y="1"/>
                      <a:pt x="2" y="2"/>
                      <a:pt x="1" y="4"/>
                    </a:cubicBezTo>
                    <a:cubicBezTo>
                      <a:pt x="122" y="217"/>
                      <a:pt x="274" y="399"/>
                      <a:pt x="487" y="551"/>
                    </a:cubicBezTo>
                    <a:cubicBezTo>
                      <a:pt x="913" y="946"/>
                      <a:pt x="1369" y="1311"/>
                      <a:pt x="1885" y="1615"/>
                    </a:cubicBezTo>
                    <a:cubicBezTo>
                      <a:pt x="2255" y="1832"/>
                      <a:pt x="2686" y="1941"/>
                      <a:pt x="3112" y="1941"/>
                    </a:cubicBezTo>
                    <a:cubicBezTo>
                      <a:pt x="3283" y="1941"/>
                      <a:pt x="3453" y="1923"/>
                      <a:pt x="3618" y="1889"/>
                    </a:cubicBezTo>
                    <a:cubicBezTo>
                      <a:pt x="4074" y="1767"/>
                      <a:pt x="4287" y="1524"/>
                      <a:pt x="4256" y="1524"/>
                    </a:cubicBezTo>
                    <a:cubicBezTo>
                      <a:pt x="4044" y="1615"/>
                      <a:pt x="3831" y="1706"/>
                      <a:pt x="3588" y="1767"/>
                    </a:cubicBezTo>
                    <a:cubicBezTo>
                      <a:pt x="3482" y="1779"/>
                      <a:pt x="3376" y="1785"/>
                      <a:pt x="3269" y="1785"/>
                    </a:cubicBezTo>
                    <a:cubicBezTo>
                      <a:pt x="2821" y="1785"/>
                      <a:pt x="2369" y="1678"/>
                      <a:pt x="1977" y="1433"/>
                    </a:cubicBezTo>
                    <a:cubicBezTo>
                      <a:pt x="862" y="788"/>
                      <a:pt x="87" y="1"/>
                      <a:pt x="7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2"/>
              <p:cNvSpPr/>
              <p:nvPr/>
            </p:nvSpPr>
            <p:spPr>
              <a:xfrm>
                <a:off x="8134461" y="4626798"/>
                <a:ext cx="53268" cy="11163"/>
              </a:xfrm>
              <a:custGeom>
                <a:rect b="b" l="l" r="r" t="t"/>
                <a:pathLst>
                  <a:path extrusionOk="0" h="548" w="2615">
                    <a:moveTo>
                      <a:pt x="1" y="0"/>
                    </a:moveTo>
                    <a:cubicBezTo>
                      <a:pt x="396" y="213"/>
                      <a:pt x="822" y="365"/>
                      <a:pt x="1278" y="426"/>
                    </a:cubicBezTo>
                    <a:cubicBezTo>
                      <a:pt x="1561" y="507"/>
                      <a:pt x="1858" y="547"/>
                      <a:pt x="2160" y="547"/>
                    </a:cubicBezTo>
                    <a:cubicBezTo>
                      <a:pt x="2311" y="547"/>
                      <a:pt x="2463" y="537"/>
                      <a:pt x="2615" y="517"/>
                    </a:cubicBezTo>
                    <a:cubicBezTo>
                      <a:pt x="2189" y="395"/>
                      <a:pt x="1733" y="274"/>
                      <a:pt x="1308" y="243"/>
                    </a:cubicBezTo>
                    <a:cubicBezTo>
                      <a:pt x="882" y="122"/>
                      <a:pt x="426" y="31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2"/>
              <p:cNvSpPr/>
              <p:nvPr/>
            </p:nvSpPr>
            <p:spPr>
              <a:xfrm>
                <a:off x="6787266" y="3693075"/>
                <a:ext cx="227879" cy="114642"/>
              </a:xfrm>
              <a:custGeom>
                <a:rect b="b" l="l" r="r" t="t"/>
                <a:pathLst>
                  <a:path extrusionOk="0" h="5628" w="11187">
                    <a:moveTo>
                      <a:pt x="10343" y="1"/>
                    </a:moveTo>
                    <a:cubicBezTo>
                      <a:pt x="10321" y="1"/>
                      <a:pt x="10298" y="2"/>
                      <a:pt x="10275" y="5"/>
                    </a:cubicBezTo>
                    <a:cubicBezTo>
                      <a:pt x="9515" y="126"/>
                      <a:pt x="2220" y="1494"/>
                      <a:pt x="1399" y="1920"/>
                    </a:cubicBezTo>
                    <a:cubicBezTo>
                      <a:pt x="1065" y="2132"/>
                      <a:pt x="791" y="2406"/>
                      <a:pt x="639" y="2740"/>
                    </a:cubicBezTo>
                    <a:cubicBezTo>
                      <a:pt x="1" y="3743"/>
                      <a:pt x="335" y="5050"/>
                      <a:pt x="1338" y="5628"/>
                    </a:cubicBezTo>
                    <a:lnTo>
                      <a:pt x="1369" y="5628"/>
                    </a:lnTo>
                    <a:cubicBezTo>
                      <a:pt x="1369" y="5628"/>
                      <a:pt x="9180" y="2892"/>
                      <a:pt x="10183" y="2163"/>
                    </a:cubicBezTo>
                    <a:cubicBezTo>
                      <a:pt x="11186" y="1425"/>
                      <a:pt x="11073" y="1"/>
                      <a:pt x="1034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2"/>
              <p:cNvSpPr/>
              <p:nvPr/>
            </p:nvSpPr>
            <p:spPr>
              <a:xfrm>
                <a:off x="6821953" y="3799766"/>
                <a:ext cx="228490" cy="115681"/>
              </a:xfrm>
              <a:custGeom>
                <a:rect b="b" l="l" r="r" t="t"/>
                <a:pathLst>
                  <a:path extrusionOk="0" h="5679" w="11217">
                    <a:moveTo>
                      <a:pt x="9818" y="0"/>
                    </a:moveTo>
                    <a:cubicBezTo>
                      <a:pt x="8050" y="0"/>
                      <a:pt x="2122" y="1594"/>
                      <a:pt x="1368" y="1970"/>
                    </a:cubicBezTo>
                    <a:cubicBezTo>
                      <a:pt x="1064" y="2183"/>
                      <a:pt x="790" y="2457"/>
                      <a:pt x="608" y="2791"/>
                    </a:cubicBezTo>
                    <a:cubicBezTo>
                      <a:pt x="0" y="3794"/>
                      <a:pt x="334" y="5101"/>
                      <a:pt x="1337" y="5679"/>
                    </a:cubicBezTo>
                    <a:lnTo>
                      <a:pt x="1368" y="5679"/>
                    </a:lnTo>
                    <a:cubicBezTo>
                      <a:pt x="1368" y="5679"/>
                      <a:pt x="9180" y="2943"/>
                      <a:pt x="10183" y="2214"/>
                    </a:cubicBezTo>
                    <a:cubicBezTo>
                      <a:pt x="11216" y="1454"/>
                      <a:pt x="11034" y="633"/>
                      <a:pt x="10274" y="86"/>
                    </a:cubicBezTo>
                    <a:cubicBezTo>
                      <a:pt x="10204" y="27"/>
                      <a:pt x="10046" y="0"/>
                      <a:pt x="981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2"/>
              <p:cNvSpPr/>
              <p:nvPr/>
            </p:nvSpPr>
            <p:spPr>
              <a:xfrm>
                <a:off x="6842383" y="3857552"/>
                <a:ext cx="226942" cy="133770"/>
              </a:xfrm>
              <a:custGeom>
                <a:rect b="b" l="l" r="r" t="t"/>
                <a:pathLst>
                  <a:path extrusionOk="0" h="6567" w="11141">
                    <a:moveTo>
                      <a:pt x="9509" y="0"/>
                    </a:moveTo>
                    <a:cubicBezTo>
                      <a:pt x="9396" y="0"/>
                      <a:pt x="9276" y="14"/>
                      <a:pt x="9149" y="45"/>
                    </a:cubicBezTo>
                    <a:cubicBezTo>
                      <a:pt x="8663" y="197"/>
                      <a:pt x="3556" y="1292"/>
                      <a:pt x="1824" y="1747"/>
                    </a:cubicBezTo>
                    <a:cubicBezTo>
                      <a:pt x="1125" y="1899"/>
                      <a:pt x="547" y="2355"/>
                      <a:pt x="213" y="2994"/>
                    </a:cubicBezTo>
                    <a:cubicBezTo>
                      <a:pt x="30" y="3328"/>
                      <a:pt x="0" y="3723"/>
                      <a:pt x="61" y="4088"/>
                    </a:cubicBezTo>
                    <a:cubicBezTo>
                      <a:pt x="304" y="5243"/>
                      <a:pt x="1155" y="6155"/>
                      <a:pt x="2280" y="6459"/>
                    </a:cubicBezTo>
                    <a:cubicBezTo>
                      <a:pt x="2520" y="6535"/>
                      <a:pt x="2857" y="6566"/>
                      <a:pt x="3248" y="6566"/>
                    </a:cubicBezTo>
                    <a:cubicBezTo>
                      <a:pt x="5037" y="6566"/>
                      <a:pt x="7964" y="5912"/>
                      <a:pt x="7964" y="5912"/>
                    </a:cubicBezTo>
                    <a:lnTo>
                      <a:pt x="6961" y="3115"/>
                    </a:lnTo>
                    <a:lnTo>
                      <a:pt x="10000" y="2112"/>
                    </a:lnTo>
                    <a:cubicBezTo>
                      <a:pt x="11141" y="1667"/>
                      <a:pt x="10728" y="0"/>
                      <a:pt x="950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2"/>
              <p:cNvSpPr/>
              <p:nvPr/>
            </p:nvSpPr>
            <p:spPr>
              <a:xfrm>
                <a:off x="6805842" y="3746706"/>
                <a:ext cx="227248" cy="111791"/>
              </a:xfrm>
              <a:custGeom>
                <a:rect b="b" l="l" r="r" t="t"/>
                <a:pathLst>
                  <a:path extrusionOk="0" h="5488" w="11156">
                    <a:moveTo>
                      <a:pt x="9741" y="0"/>
                    </a:moveTo>
                    <a:cubicBezTo>
                      <a:pt x="9696" y="0"/>
                      <a:pt x="9651" y="5"/>
                      <a:pt x="9606" y="16"/>
                    </a:cubicBezTo>
                    <a:cubicBezTo>
                      <a:pt x="8846" y="168"/>
                      <a:pt x="2189" y="1354"/>
                      <a:pt x="1369" y="1779"/>
                    </a:cubicBezTo>
                    <a:cubicBezTo>
                      <a:pt x="1065" y="1992"/>
                      <a:pt x="791" y="2265"/>
                      <a:pt x="609" y="2600"/>
                    </a:cubicBezTo>
                    <a:cubicBezTo>
                      <a:pt x="1" y="3603"/>
                      <a:pt x="335" y="4910"/>
                      <a:pt x="1338" y="5487"/>
                    </a:cubicBezTo>
                    <a:cubicBezTo>
                      <a:pt x="1338" y="5487"/>
                      <a:pt x="9150" y="2752"/>
                      <a:pt x="10183" y="1992"/>
                    </a:cubicBezTo>
                    <a:cubicBezTo>
                      <a:pt x="11156" y="1305"/>
                      <a:pt x="10460" y="0"/>
                      <a:pt x="9741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2"/>
              <p:cNvSpPr/>
              <p:nvPr/>
            </p:nvSpPr>
            <p:spPr>
              <a:xfrm>
                <a:off x="6833095" y="3803982"/>
                <a:ext cx="152938" cy="55121"/>
              </a:xfrm>
              <a:custGeom>
                <a:rect b="b" l="l" r="r" t="t"/>
                <a:pathLst>
                  <a:path extrusionOk="0" h="2706" w="7508">
                    <a:moveTo>
                      <a:pt x="7508" y="1"/>
                    </a:moveTo>
                    <a:cubicBezTo>
                      <a:pt x="7082" y="31"/>
                      <a:pt x="6687" y="61"/>
                      <a:pt x="6292" y="152"/>
                    </a:cubicBezTo>
                    <a:cubicBezTo>
                      <a:pt x="5563" y="304"/>
                      <a:pt x="4529" y="487"/>
                      <a:pt x="3435" y="700"/>
                    </a:cubicBezTo>
                    <a:cubicBezTo>
                      <a:pt x="2918" y="791"/>
                      <a:pt x="2401" y="943"/>
                      <a:pt x="1885" y="1125"/>
                    </a:cubicBezTo>
                    <a:cubicBezTo>
                      <a:pt x="1490" y="1277"/>
                      <a:pt x="1094" y="1490"/>
                      <a:pt x="760" y="1763"/>
                    </a:cubicBezTo>
                    <a:cubicBezTo>
                      <a:pt x="517" y="1915"/>
                      <a:pt x="304" y="2159"/>
                      <a:pt x="152" y="2402"/>
                    </a:cubicBezTo>
                    <a:cubicBezTo>
                      <a:pt x="31" y="2584"/>
                      <a:pt x="0" y="2706"/>
                      <a:pt x="0" y="2706"/>
                    </a:cubicBezTo>
                    <a:cubicBezTo>
                      <a:pt x="243" y="2371"/>
                      <a:pt x="517" y="2098"/>
                      <a:pt x="851" y="1855"/>
                    </a:cubicBezTo>
                    <a:cubicBezTo>
                      <a:pt x="1672" y="1368"/>
                      <a:pt x="2553" y="1034"/>
                      <a:pt x="3496" y="882"/>
                    </a:cubicBezTo>
                    <a:cubicBezTo>
                      <a:pt x="4620" y="669"/>
                      <a:pt x="5623" y="456"/>
                      <a:pt x="6322" y="304"/>
                    </a:cubicBezTo>
                    <a:cubicBezTo>
                      <a:pt x="6718" y="244"/>
                      <a:pt x="7113" y="122"/>
                      <a:pt x="750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2"/>
              <p:cNvSpPr/>
              <p:nvPr/>
            </p:nvSpPr>
            <p:spPr>
              <a:xfrm>
                <a:off x="6815130" y="3754446"/>
                <a:ext cx="144912" cy="53268"/>
              </a:xfrm>
              <a:custGeom>
                <a:rect b="b" l="l" r="r" t="t"/>
                <a:pathLst>
                  <a:path extrusionOk="0" h="2615" w="7114">
                    <a:moveTo>
                      <a:pt x="7113" y="1"/>
                    </a:moveTo>
                    <a:lnTo>
                      <a:pt x="7113" y="1"/>
                    </a:lnTo>
                    <a:cubicBezTo>
                      <a:pt x="6718" y="31"/>
                      <a:pt x="6353" y="62"/>
                      <a:pt x="5989" y="153"/>
                    </a:cubicBezTo>
                    <a:cubicBezTo>
                      <a:pt x="5259" y="244"/>
                      <a:pt x="4286" y="396"/>
                      <a:pt x="3253" y="609"/>
                    </a:cubicBezTo>
                    <a:cubicBezTo>
                      <a:pt x="2189" y="852"/>
                      <a:pt x="1247" y="1186"/>
                      <a:pt x="669" y="1673"/>
                    </a:cubicBezTo>
                    <a:cubicBezTo>
                      <a:pt x="457" y="1855"/>
                      <a:pt x="274" y="2068"/>
                      <a:pt x="122" y="2311"/>
                    </a:cubicBezTo>
                    <a:cubicBezTo>
                      <a:pt x="31" y="2493"/>
                      <a:pt x="1" y="2615"/>
                      <a:pt x="1" y="2615"/>
                    </a:cubicBezTo>
                    <a:cubicBezTo>
                      <a:pt x="213" y="2311"/>
                      <a:pt x="487" y="2037"/>
                      <a:pt x="761" y="1794"/>
                    </a:cubicBezTo>
                    <a:cubicBezTo>
                      <a:pt x="1520" y="1277"/>
                      <a:pt x="2372" y="943"/>
                      <a:pt x="3283" y="791"/>
                    </a:cubicBezTo>
                    <a:lnTo>
                      <a:pt x="5989" y="274"/>
                    </a:lnTo>
                    <a:cubicBezTo>
                      <a:pt x="6353" y="214"/>
                      <a:pt x="6749" y="122"/>
                      <a:pt x="711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2"/>
              <p:cNvSpPr/>
              <p:nvPr/>
            </p:nvSpPr>
            <p:spPr>
              <a:xfrm>
                <a:off x="6848575" y="3867126"/>
                <a:ext cx="139331" cy="50171"/>
              </a:xfrm>
              <a:custGeom>
                <a:rect b="b" l="l" r="r" t="t"/>
                <a:pathLst>
                  <a:path extrusionOk="0" h="2463" w="6840">
                    <a:moveTo>
                      <a:pt x="6839" y="1"/>
                    </a:moveTo>
                    <a:lnTo>
                      <a:pt x="6839" y="1"/>
                    </a:lnTo>
                    <a:cubicBezTo>
                      <a:pt x="6474" y="31"/>
                      <a:pt x="6110" y="92"/>
                      <a:pt x="5775" y="183"/>
                    </a:cubicBezTo>
                    <a:cubicBezTo>
                      <a:pt x="5107" y="335"/>
                      <a:pt x="4195" y="548"/>
                      <a:pt x="3192" y="700"/>
                    </a:cubicBezTo>
                    <a:cubicBezTo>
                      <a:pt x="2310" y="822"/>
                      <a:pt x="1459" y="1125"/>
                      <a:pt x="699" y="1612"/>
                    </a:cubicBezTo>
                    <a:cubicBezTo>
                      <a:pt x="486" y="1764"/>
                      <a:pt x="304" y="1977"/>
                      <a:pt x="122" y="2189"/>
                    </a:cubicBezTo>
                    <a:cubicBezTo>
                      <a:pt x="30" y="2341"/>
                      <a:pt x="0" y="2463"/>
                      <a:pt x="0" y="2463"/>
                    </a:cubicBezTo>
                    <a:cubicBezTo>
                      <a:pt x="213" y="2189"/>
                      <a:pt x="486" y="1946"/>
                      <a:pt x="760" y="1733"/>
                    </a:cubicBezTo>
                    <a:cubicBezTo>
                      <a:pt x="1520" y="1277"/>
                      <a:pt x="2371" y="1004"/>
                      <a:pt x="3222" y="913"/>
                    </a:cubicBezTo>
                    <a:cubicBezTo>
                      <a:pt x="4225" y="730"/>
                      <a:pt x="5137" y="487"/>
                      <a:pt x="5806" y="335"/>
                    </a:cubicBezTo>
                    <a:cubicBezTo>
                      <a:pt x="6140" y="244"/>
                      <a:pt x="6505" y="153"/>
                      <a:pt x="6839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2"/>
              <p:cNvSpPr/>
              <p:nvPr/>
            </p:nvSpPr>
            <p:spPr>
              <a:xfrm>
                <a:off x="6930294" y="3917273"/>
                <a:ext cx="66264" cy="21694"/>
              </a:xfrm>
              <a:custGeom>
                <a:rect b="b" l="l" r="r" t="t"/>
                <a:pathLst>
                  <a:path extrusionOk="0" h="1065" w="3253">
                    <a:moveTo>
                      <a:pt x="3253" y="1"/>
                    </a:moveTo>
                    <a:lnTo>
                      <a:pt x="3253" y="1"/>
                    </a:lnTo>
                    <a:cubicBezTo>
                      <a:pt x="2675" y="62"/>
                      <a:pt x="2128" y="214"/>
                      <a:pt x="1581" y="426"/>
                    </a:cubicBezTo>
                    <a:cubicBezTo>
                      <a:pt x="1034" y="578"/>
                      <a:pt x="487" y="791"/>
                      <a:pt x="0" y="1065"/>
                    </a:cubicBezTo>
                    <a:cubicBezTo>
                      <a:pt x="578" y="974"/>
                      <a:pt x="1125" y="822"/>
                      <a:pt x="1642" y="609"/>
                    </a:cubicBezTo>
                    <a:cubicBezTo>
                      <a:pt x="2189" y="457"/>
                      <a:pt x="2736" y="244"/>
                      <a:pt x="325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