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6" r:id="rId2"/>
    <p:sldId id="261" r:id="rId3"/>
    <p:sldId id="324" r:id="rId4"/>
    <p:sldId id="256" r:id="rId5"/>
    <p:sldId id="323" r:id="rId6"/>
    <p:sldId id="320" r:id="rId7"/>
    <p:sldId id="305" r:id="rId8"/>
    <p:sldId id="307" r:id="rId9"/>
    <p:sldId id="308" r:id="rId10"/>
    <p:sldId id="321" r:id="rId11"/>
    <p:sldId id="322" r:id="rId12"/>
    <p:sldId id="311" r:id="rId13"/>
    <p:sldId id="309" r:id="rId14"/>
    <p:sldId id="310" r:id="rId15"/>
    <p:sldId id="319" r:id="rId16"/>
    <p:sldId id="312" r:id="rId17"/>
    <p:sldId id="313" r:id="rId18"/>
    <p:sldId id="314" r:id="rId19"/>
    <p:sldId id="315" r:id="rId20"/>
    <p:sldId id="316" r:id="rId21"/>
    <p:sldId id="317" r:id="rId22"/>
    <p:sldId id="283" r:id="rId23"/>
    <p:sldId id="31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exend Deca" panose="020B0604020202020204" charset="-7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F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6D538-903D-433A-9530-B9401EF8E5C3}" v="1" dt="2022-11-11T17:51:58.238"/>
    <p1510:client id="{F9D04D7C-E6F9-419C-914F-B83BAEAD0D2E}" v="31" dt="2022-11-12T03:18:10.761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yên Mai Tất" userId="abafd1fba60f2643" providerId="LiveId" clId="{C4E6D538-903D-433A-9530-B9401EF8E5C3}"/>
    <pc:docChg chg="addSld delSld modSld">
      <pc:chgData name="Chuyên Mai Tất" userId="abafd1fba60f2643" providerId="LiveId" clId="{C4E6D538-903D-433A-9530-B9401EF8E5C3}" dt="2022-11-11T17:51:58.225" v="6"/>
      <pc:docMkLst>
        <pc:docMk/>
      </pc:docMkLst>
      <pc:sldChg chg="add del">
        <pc:chgData name="Chuyên Mai Tất" userId="abafd1fba60f2643" providerId="LiveId" clId="{C4E6D538-903D-433A-9530-B9401EF8E5C3}" dt="2022-11-11T17:51:58.225" v="6"/>
        <pc:sldMkLst>
          <pc:docMk/>
          <pc:sldMk cId="0" sldId="256"/>
        </pc:sldMkLst>
      </pc:sldChg>
      <pc:sldChg chg="del">
        <pc:chgData name="Chuyên Mai Tất" userId="abafd1fba60f2643" providerId="LiveId" clId="{C4E6D538-903D-433A-9530-B9401EF8E5C3}" dt="2022-11-11T17:51:48.316" v="1" actId="47"/>
        <pc:sldMkLst>
          <pc:docMk/>
          <pc:sldMk cId="0" sldId="258"/>
        </pc:sldMkLst>
      </pc:sldChg>
      <pc:sldChg chg="add del">
        <pc:chgData name="Chuyên Mai Tất" userId="abafd1fba60f2643" providerId="LiveId" clId="{C4E6D538-903D-433A-9530-B9401EF8E5C3}" dt="2022-11-11T17:51:58.225" v="6"/>
        <pc:sldMkLst>
          <pc:docMk/>
          <pc:sldMk cId="0" sldId="261"/>
        </pc:sldMkLst>
      </pc:sldChg>
      <pc:sldChg chg="add del">
        <pc:chgData name="Chuyên Mai Tất" userId="abafd1fba60f2643" providerId="LiveId" clId="{C4E6D538-903D-433A-9530-B9401EF8E5C3}" dt="2022-11-11T17:51:58.225" v="6"/>
        <pc:sldMkLst>
          <pc:docMk/>
          <pc:sldMk cId="0" sldId="283"/>
        </pc:sldMkLst>
      </pc:sldChg>
      <pc:sldChg chg="add del">
        <pc:chgData name="Chuyên Mai Tất" userId="abafd1fba60f2643" providerId="LiveId" clId="{C4E6D538-903D-433A-9530-B9401EF8E5C3}" dt="2022-11-11T17:51:58.225" v="6"/>
        <pc:sldMkLst>
          <pc:docMk/>
          <pc:sldMk cId="363920370" sldId="296"/>
        </pc:sldMkLst>
      </pc:sldChg>
      <pc:sldChg chg="del">
        <pc:chgData name="Chuyên Mai Tất" userId="abafd1fba60f2643" providerId="LiveId" clId="{C4E6D538-903D-433A-9530-B9401EF8E5C3}" dt="2022-11-11T17:51:48.489" v="2" actId="47"/>
        <pc:sldMkLst>
          <pc:docMk/>
          <pc:sldMk cId="563878574" sldId="298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2156585864" sldId="305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979295210" sldId="306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527973677" sldId="307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3110505926" sldId="308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102250510" sldId="309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783198960" sldId="310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130334828" sldId="311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421353131" sldId="312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1680394651" sldId="313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1090228363" sldId="314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3475638257" sldId="315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2579603951" sldId="316"/>
        </pc:sldMkLst>
      </pc:sldChg>
      <pc:sldChg chg="add">
        <pc:chgData name="Chuyên Mai Tất" userId="abafd1fba60f2643" providerId="LiveId" clId="{C4E6D538-903D-433A-9530-B9401EF8E5C3}" dt="2022-11-11T17:51:58.225" v="6"/>
        <pc:sldMkLst>
          <pc:docMk/>
          <pc:sldMk cId="526974691" sldId="317"/>
        </pc:sldMkLst>
      </pc:sldChg>
      <pc:sldMasterChg chg="delSldLayout">
        <pc:chgData name="Chuyên Mai Tất" userId="abafd1fba60f2643" providerId="LiveId" clId="{C4E6D538-903D-433A-9530-B9401EF8E5C3}" dt="2022-11-11T17:51:49.021" v="5" actId="47"/>
        <pc:sldMasterMkLst>
          <pc:docMk/>
          <pc:sldMasterMk cId="0" sldId="2147483659"/>
        </pc:sldMasterMkLst>
        <pc:sldLayoutChg chg="del">
          <pc:chgData name="Chuyên Mai Tất" userId="abafd1fba60f2643" providerId="LiveId" clId="{C4E6D538-903D-433A-9530-B9401EF8E5C3}" dt="2022-11-11T17:51:48.489" v="2" actId="47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Chuyên Mai Tất" userId="abafd1fba60f2643" providerId="LiveId" clId="{C4E6D538-903D-433A-9530-B9401EF8E5C3}" dt="2022-11-11T17:51:48.679" v="3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Chuyên Mai Tất" userId="abafd1fba60f2643" providerId="LiveId" clId="{C4E6D538-903D-433A-9530-B9401EF8E5C3}" dt="2022-11-11T17:51:48.316" v="1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Chuyên Mai Tất" userId="abafd1fba60f2643" providerId="LiveId" clId="{C4E6D538-903D-433A-9530-B9401EF8E5C3}" dt="2022-11-11T17:51:49.021" v="5" actId="47"/>
          <pc:sldLayoutMkLst>
            <pc:docMk/>
            <pc:sldMasterMk cId="0" sldId="2147483659"/>
            <pc:sldLayoutMk cId="1559426317" sldId="2147483660"/>
          </pc:sldLayoutMkLst>
        </pc:sldLayoutChg>
        <pc:sldLayoutChg chg="del">
          <pc:chgData name="Chuyên Mai Tất" userId="abafd1fba60f2643" providerId="LiveId" clId="{C4E6D538-903D-433A-9530-B9401EF8E5C3}" dt="2022-11-11T17:51:48.839" v="4" actId="47"/>
          <pc:sldLayoutMkLst>
            <pc:docMk/>
            <pc:sldMasterMk cId="0" sldId="2147483659"/>
            <pc:sldLayoutMk cId="2726549405" sldId="2147483661"/>
          </pc:sldLayoutMkLst>
        </pc:sldLayoutChg>
      </pc:sldMasterChg>
    </pc:docChg>
  </pc:docChgLst>
  <pc:docChgLst>
    <pc:chgData name="Chuyên Mai Tất" userId="abafd1fba60f2643" providerId="LiveId" clId="{F9D04D7C-E6F9-419C-914F-B83BAEAD0D2E}"/>
    <pc:docChg chg="undo custSel addSld delSld modSld sldOrd">
      <pc:chgData name="Chuyên Mai Tất" userId="abafd1fba60f2643" providerId="LiveId" clId="{F9D04D7C-E6F9-419C-914F-B83BAEAD0D2E}" dt="2022-11-12T03:49:59.717" v="1584" actId="1076"/>
      <pc:docMkLst>
        <pc:docMk/>
      </pc:docMkLst>
      <pc:sldChg chg="modSp mod ord">
        <pc:chgData name="Chuyên Mai Tất" userId="abafd1fba60f2643" providerId="LiveId" clId="{F9D04D7C-E6F9-419C-914F-B83BAEAD0D2E}" dt="2022-11-12T01:50:24.545" v="818"/>
        <pc:sldMkLst>
          <pc:docMk/>
          <pc:sldMk cId="0" sldId="256"/>
        </pc:sldMkLst>
        <pc:spChg chg="mod">
          <ac:chgData name="Chuyên Mai Tất" userId="abafd1fba60f2643" providerId="LiveId" clId="{F9D04D7C-E6F9-419C-914F-B83BAEAD0D2E}" dt="2022-11-11T18:45:38.557" v="816" actId="1076"/>
          <ac:spMkLst>
            <pc:docMk/>
            <pc:sldMk cId="0" sldId="256"/>
            <ac:spMk id="2" creationId="{CA2FD018-357A-6B82-C0BB-2076AFB5579D}"/>
          </ac:spMkLst>
        </pc:spChg>
        <pc:spChg chg="mod">
          <ac:chgData name="Chuyên Mai Tất" userId="abafd1fba60f2643" providerId="LiveId" clId="{F9D04D7C-E6F9-419C-914F-B83BAEAD0D2E}" dt="2022-11-11T18:44:46.793" v="808" actId="2711"/>
          <ac:spMkLst>
            <pc:docMk/>
            <pc:sldMk cId="0" sldId="256"/>
            <ac:spMk id="4" creationId="{E66C6C7A-575A-B315-1D87-363D960A3E1E}"/>
          </ac:spMkLst>
        </pc:spChg>
        <pc:spChg chg="mod">
          <ac:chgData name="Chuyên Mai Tất" userId="abafd1fba60f2643" providerId="LiveId" clId="{F9D04D7C-E6F9-419C-914F-B83BAEAD0D2E}" dt="2022-11-11T18:44:46.793" v="808" actId="2711"/>
          <ac:spMkLst>
            <pc:docMk/>
            <pc:sldMk cId="0" sldId="256"/>
            <ac:spMk id="6" creationId="{EC2FA78E-FE86-422D-50C0-E04A90D27E30}"/>
          </ac:spMkLst>
        </pc:spChg>
        <pc:spChg chg="mod">
          <ac:chgData name="Chuyên Mai Tất" userId="abafd1fba60f2643" providerId="LiveId" clId="{F9D04D7C-E6F9-419C-914F-B83BAEAD0D2E}" dt="2022-11-11T18:44:46.793" v="808" actId="2711"/>
          <ac:spMkLst>
            <pc:docMk/>
            <pc:sldMk cId="0" sldId="256"/>
            <ac:spMk id="8" creationId="{7561CA5D-7B94-1D0C-54F9-D43E4FCE0581}"/>
          </ac:spMkLst>
        </pc:spChg>
        <pc:spChg chg="mod">
          <ac:chgData name="Chuyên Mai Tất" userId="abafd1fba60f2643" providerId="LiveId" clId="{F9D04D7C-E6F9-419C-914F-B83BAEAD0D2E}" dt="2022-11-11T18:45:27.156" v="815" actId="1076"/>
          <ac:spMkLst>
            <pc:docMk/>
            <pc:sldMk cId="0" sldId="256"/>
            <ac:spMk id="9" creationId="{E5B353B5-BBE8-1DF3-944F-5630C843444C}"/>
          </ac:spMkLst>
        </pc:spChg>
        <pc:spChg chg="mod">
          <ac:chgData name="Chuyên Mai Tất" userId="abafd1fba60f2643" providerId="LiveId" clId="{F9D04D7C-E6F9-419C-914F-B83BAEAD0D2E}" dt="2022-11-11T18:45:19.233" v="814" actId="404"/>
          <ac:spMkLst>
            <pc:docMk/>
            <pc:sldMk cId="0" sldId="256"/>
            <ac:spMk id="10" creationId="{C65BE2AF-13A1-A5BA-53F1-A50364553869}"/>
          </ac:spMkLst>
        </pc:sp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3" creationId="{7423D314-5589-82B4-D3EE-AFB60FD8CFA9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5" creationId="{CEF8AA96-E398-3030-8A89-C19EDD1A3A4D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7" creationId="{1059B6AA-7606-E15A-6481-63FA6050DC29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62" creationId="{00000000-0000-0000-0000-000000000000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63" creationId="{00000000-0000-0000-0000-000000000000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64" creationId="{00000000-0000-0000-0000-000000000000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65" creationId="{00000000-0000-0000-0000-000000000000}"/>
          </ac:picMkLst>
        </pc:picChg>
        <pc:picChg chg="mod">
          <ac:chgData name="Chuyên Mai Tất" userId="abafd1fba60f2643" providerId="LiveId" clId="{F9D04D7C-E6F9-419C-914F-B83BAEAD0D2E}" dt="2022-11-11T18:44:46.793" v="808" actId="2711"/>
          <ac:picMkLst>
            <pc:docMk/>
            <pc:sldMk cId="0" sldId="256"/>
            <ac:picMk id="66" creationId="{00000000-0000-0000-0000-000000000000}"/>
          </ac:picMkLst>
        </pc:picChg>
      </pc:sldChg>
      <pc:sldChg chg="modSp mod ord">
        <pc:chgData name="Chuyên Mai Tất" userId="abafd1fba60f2643" providerId="LiveId" clId="{F9D04D7C-E6F9-419C-914F-B83BAEAD0D2E}" dt="2022-11-12T03:25:54.668" v="1369" actId="1076"/>
        <pc:sldMkLst>
          <pc:docMk/>
          <pc:sldMk cId="0" sldId="261"/>
        </pc:sldMkLst>
        <pc:spChg chg="mod">
          <ac:chgData name="Chuyên Mai Tất" userId="abafd1fba60f2643" providerId="LiveId" clId="{F9D04D7C-E6F9-419C-914F-B83BAEAD0D2E}" dt="2022-11-12T03:25:54.668" v="1369" actId="1076"/>
          <ac:spMkLst>
            <pc:docMk/>
            <pc:sldMk cId="0" sldId="261"/>
            <ac:spMk id="2" creationId="{3AF0F6A4-805E-F494-2484-690C3A73E341}"/>
          </ac:spMkLst>
        </pc:spChg>
        <pc:spChg chg="mod">
          <ac:chgData name="Chuyên Mai Tất" userId="abafd1fba60f2643" providerId="LiveId" clId="{F9D04D7C-E6F9-419C-914F-B83BAEAD0D2E}" dt="2022-11-12T03:25:09.684" v="1348" actId="207"/>
          <ac:spMkLst>
            <pc:docMk/>
            <pc:sldMk cId="0" sldId="261"/>
            <ac:spMk id="4" creationId="{E880152C-5687-E261-B651-7A2D751ACCAC}"/>
          </ac:spMkLst>
        </pc:spChg>
        <pc:spChg chg="mod">
          <ac:chgData name="Chuyên Mai Tất" userId="abafd1fba60f2643" providerId="LiveId" clId="{F9D04D7C-E6F9-419C-914F-B83BAEAD0D2E}" dt="2022-11-11T18:07:46.989" v="228" actId="207"/>
          <ac:spMkLst>
            <pc:docMk/>
            <pc:sldMk cId="0" sldId="261"/>
            <ac:spMk id="105" creationId="{00000000-0000-0000-0000-000000000000}"/>
          </ac:spMkLst>
        </pc:spChg>
      </pc:sldChg>
      <pc:sldChg chg="modSp add del mod">
        <pc:chgData name="Chuyên Mai Tất" userId="abafd1fba60f2643" providerId="LiveId" clId="{F9D04D7C-E6F9-419C-914F-B83BAEAD0D2E}" dt="2022-11-12T03:41:04.990" v="1559" actId="1076"/>
        <pc:sldMkLst>
          <pc:docMk/>
          <pc:sldMk cId="0" sldId="283"/>
        </pc:sldMkLst>
        <pc:spChg chg="mod">
          <ac:chgData name="Chuyên Mai Tất" userId="abafd1fba60f2643" providerId="LiveId" clId="{F9D04D7C-E6F9-419C-914F-B83BAEAD0D2E}" dt="2022-11-12T02:36:06.571" v="987" actId="20577"/>
          <ac:spMkLst>
            <pc:docMk/>
            <pc:sldMk cId="0" sldId="283"/>
            <ac:spMk id="442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2:35:57.617" v="974" actId="20577"/>
          <ac:spMkLst>
            <pc:docMk/>
            <pc:sldMk cId="0" sldId="283"/>
            <ac:spMk id="464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3:33:54.625" v="1520" actId="20577"/>
          <ac:spMkLst>
            <pc:docMk/>
            <pc:sldMk cId="0" sldId="283"/>
            <ac:spMk id="465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2:34:59.332" v="917" actId="20577"/>
          <ac:spMkLst>
            <pc:docMk/>
            <pc:sldMk cId="0" sldId="283"/>
            <ac:spMk id="466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3:12:08.936" v="1035" actId="20577"/>
          <ac:spMkLst>
            <pc:docMk/>
            <pc:sldMk cId="0" sldId="283"/>
            <ac:spMk id="467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3:41:03.548" v="1558" actId="20577"/>
          <ac:spMkLst>
            <pc:docMk/>
            <pc:sldMk cId="0" sldId="283"/>
            <ac:spMk id="468" creationId="{00000000-0000-0000-0000-000000000000}"/>
          </ac:spMkLst>
        </pc:spChg>
        <pc:spChg chg="mod">
          <ac:chgData name="Chuyên Mai Tất" userId="abafd1fba60f2643" providerId="LiveId" clId="{F9D04D7C-E6F9-419C-914F-B83BAEAD0D2E}" dt="2022-11-12T03:41:04.990" v="1559" actId="1076"/>
          <ac:spMkLst>
            <pc:docMk/>
            <pc:sldMk cId="0" sldId="283"/>
            <ac:spMk id="469" creationId="{00000000-0000-0000-0000-000000000000}"/>
          </ac:spMkLst>
        </pc:spChg>
      </pc:sldChg>
      <pc:sldChg chg="addSp delSp modSp mod">
        <pc:chgData name="Chuyên Mai Tất" userId="abafd1fba60f2643" providerId="LiveId" clId="{F9D04D7C-E6F9-419C-914F-B83BAEAD0D2E}" dt="2022-11-11T18:20:40.254" v="436" actId="478"/>
        <pc:sldMkLst>
          <pc:docMk/>
          <pc:sldMk cId="2156585864" sldId="305"/>
        </pc:sldMkLst>
        <pc:spChg chg="del">
          <ac:chgData name="Chuyên Mai Tất" userId="abafd1fba60f2643" providerId="LiveId" clId="{F9D04D7C-E6F9-419C-914F-B83BAEAD0D2E}" dt="2022-11-11T18:08:37.145" v="234" actId="478"/>
          <ac:spMkLst>
            <pc:docMk/>
            <pc:sldMk cId="2156585864" sldId="305"/>
            <ac:spMk id="3" creationId="{1D1DB5B9-A843-1360-0599-F7160A5D5444}"/>
          </ac:spMkLst>
        </pc:spChg>
        <pc:spChg chg="mod">
          <ac:chgData name="Chuyên Mai Tất" userId="abafd1fba60f2643" providerId="LiveId" clId="{F9D04D7C-E6F9-419C-914F-B83BAEAD0D2E}" dt="2022-11-11T18:16:43.944" v="371" actId="207"/>
          <ac:spMkLst>
            <pc:docMk/>
            <pc:sldMk cId="2156585864" sldId="305"/>
            <ac:spMk id="4" creationId="{E880152C-5687-E261-B651-7A2D751ACCAC}"/>
          </ac:spMkLst>
        </pc:spChg>
        <pc:spChg chg="del">
          <ac:chgData name="Chuyên Mai Tất" userId="abafd1fba60f2643" providerId="LiveId" clId="{F9D04D7C-E6F9-419C-914F-B83BAEAD0D2E}" dt="2022-11-11T18:08:35.774" v="233" actId="478"/>
          <ac:spMkLst>
            <pc:docMk/>
            <pc:sldMk cId="2156585864" sldId="305"/>
            <ac:spMk id="5" creationId="{B0DF2D1C-38A2-525D-9AE6-A49AD95F19FC}"/>
          </ac:spMkLst>
        </pc:spChg>
        <pc:spChg chg="del">
          <ac:chgData name="Chuyên Mai Tất" userId="abafd1fba60f2643" providerId="LiveId" clId="{F9D04D7C-E6F9-419C-914F-B83BAEAD0D2E}" dt="2022-11-11T18:08:33.602" v="232" actId="478"/>
          <ac:spMkLst>
            <pc:docMk/>
            <pc:sldMk cId="2156585864" sldId="305"/>
            <ac:spMk id="6" creationId="{32819511-BE32-9773-F12E-D514BFBFAD95}"/>
          </ac:spMkLst>
        </pc:spChg>
        <pc:spChg chg="add mod ord">
          <ac:chgData name="Chuyên Mai Tất" userId="abafd1fba60f2643" providerId="LiveId" clId="{F9D04D7C-E6F9-419C-914F-B83BAEAD0D2E}" dt="2022-11-11T18:16:28.219" v="370" actId="207"/>
          <ac:spMkLst>
            <pc:docMk/>
            <pc:sldMk cId="2156585864" sldId="305"/>
            <ac:spMk id="7" creationId="{52F99606-FFB2-3078-3928-7BA7CB14A19F}"/>
          </ac:spMkLst>
        </pc:spChg>
        <pc:spChg chg="add mod ord">
          <ac:chgData name="Chuyên Mai Tất" userId="abafd1fba60f2643" providerId="LiveId" clId="{F9D04D7C-E6F9-419C-914F-B83BAEAD0D2E}" dt="2022-11-11T18:16:21.217" v="368" actId="1076"/>
          <ac:spMkLst>
            <pc:docMk/>
            <pc:sldMk cId="2156585864" sldId="305"/>
            <ac:spMk id="8" creationId="{8CED3F0E-62DE-FB6F-400B-EF8210E9C6FC}"/>
          </ac:spMkLst>
        </pc:spChg>
        <pc:spChg chg="add mod">
          <ac:chgData name="Chuyên Mai Tất" userId="abafd1fba60f2643" providerId="LiveId" clId="{F9D04D7C-E6F9-419C-914F-B83BAEAD0D2E}" dt="2022-11-11T18:15:59.927" v="365" actId="207"/>
          <ac:spMkLst>
            <pc:docMk/>
            <pc:sldMk cId="2156585864" sldId="305"/>
            <ac:spMk id="9" creationId="{81D5DAA1-2022-A115-1EB9-27B58ABE8DBF}"/>
          </ac:spMkLst>
        </pc:spChg>
        <pc:spChg chg="add mod">
          <ac:chgData name="Chuyên Mai Tất" userId="abafd1fba60f2643" providerId="LiveId" clId="{F9D04D7C-E6F9-419C-914F-B83BAEAD0D2E}" dt="2022-11-11T18:13:56.572" v="334" actId="1076"/>
          <ac:spMkLst>
            <pc:docMk/>
            <pc:sldMk cId="2156585864" sldId="305"/>
            <ac:spMk id="10" creationId="{9441B64B-1DD5-EB06-CFDE-CA005BF2FFFD}"/>
          </ac:spMkLst>
        </pc:spChg>
        <pc:spChg chg="add mod">
          <ac:chgData name="Chuyên Mai Tất" userId="abafd1fba60f2643" providerId="LiveId" clId="{F9D04D7C-E6F9-419C-914F-B83BAEAD0D2E}" dt="2022-11-11T18:14:09.388" v="339" actId="14100"/>
          <ac:spMkLst>
            <pc:docMk/>
            <pc:sldMk cId="2156585864" sldId="305"/>
            <ac:spMk id="11" creationId="{D5EF0AB0-579D-7DF9-1755-C7837ECEBC4D}"/>
          </ac:spMkLst>
        </pc:spChg>
        <pc:spChg chg="add mod">
          <ac:chgData name="Chuyên Mai Tất" userId="abafd1fba60f2643" providerId="LiveId" clId="{F9D04D7C-E6F9-419C-914F-B83BAEAD0D2E}" dt="2022-11-11T18:20:30.544" v="435" actId="207"/>
          <ac:spMkLst>
            <pc:docMk/>
            <pc:sldMk cId="2156585864" sldId="305"/>
            <ac:spMk id="12" creationId="{37286391-1F01-08E2-6654-AB6E6AEA72B6}"/>
          </ac:spMkLst>
        </pc:spChg>
        <pc:spChg chg="add del mod">
          <ac:chgData name="Chuyên Mai Tất" userId="abafd1fba60f2643" providerId="LiveId" clId="{F9D04D7C-E6F9-419C-914F-B83BAEAD0D2E}" dt="2022-11-11T18:12:23.979" v="276"/>
          <ac:spMkLst>
            <pc:docMk/>
            <pc:sldMk cId="2156585864" sldId="305"/>
            <ac:spMk id="13" creationId="{5F5A9F85-1456-D5A5-1414-9D0006646768}"/>
          </ac:spMkLst>
        </pc:spChg>
        <pc:spChg chg="add mod">
          <ac:chgData name="Chuyên Mai Tất" userId="abafd1fba60f2643" providerId="LiveId" clId="{F9D04D7C-E6F9-419C-914F-B83BAEAD0D2E}" dt="2022-11-11T18:20:23.573" v="434" actId="207"/>
          <ac:spMkLst>
            <pc:docMk/>
            <pc:sldMk cId="2156585864" sldId="305"/>
            <ac:spMk id="14" creationId="{5FF373F1-DEE2-A7EE-CA6D-3900F8C81D6D}"/>
          </ac:spMkLst>
        </pc:spChg>
        <pc:spChg chg="add del mod">
          <ac:chgData name="Chuyên Mai Tất" userId="abafd1fba60f2643" providerId="LiveId" clId="{F9D04D7C-E6F9-419C-914F-B83BAEAD0D2E}" dt="2022-11-11T18:20:40.254" v="436" actId="478"/>
          <ac:spMkLst>
            <pc:docMk/>
            <pc:sldMk cId="2156585864" sldId="305"/>
            <ac:spMk id="15" creationId="{B6208DBB-48BC-EAF8-5A90-94A6FA74B5E2}"/>
          </ac:spMkLst>
        </pc:spChg>
      </pc:sldChg>
      <pc:sldChg chg="del">
        <pc:chgData name="Chuyên Mai Tất" userId="abafd1fba60f2643" providerId="LiveId" clId="{F9D04D7C-E6F9-419C-914F-B83BAEAD0D2E}" dt="2022-11-11T18:16:52.172" v="372" actId="47"/>
        <pc:sldMkLst>
          <pc:docMk/>
          <pc:sldMk cId="979295210" sldId="306"/>
        </pc:sldMkLst>
      </pc:sldChg>
      <pc:sldChg chg="modSp mod">
        <pc:chgData name="Chuyên Mai Tất" userId="abafd1fba60f2643" providerId="LiveId" clId="{F9D04D7C-E6F9-419C-914F-B83BAEAD0D2E}" dt="2022-11-11T18:17:13.380" v="378" actId="1076"/>
        <pc:sldMkLst>
          <pc:docMk/>
          <pc:sldMk cId="527973677" sldId="307"/>
        </pc:sldMkLst>
        <pc:spChg chg="mod">
          <ac:chgData name="Chuyên Mai Tất" userId="abafd1fba60f2643" providerId="LiveId" clId="{F9D04D7C-E6F9-419C-914F-B83BAEAD0D2E}" dt="2022-11-11T18:17:13.380" v="378" actId="1076"/>
          <ac:spMkLst>
            <pc:docMk/>
            <pc:sldMk cId="527973677" sldId="307"/>
            <ac:spMk id="16" creationId="{2F2FDC83-802B-BC22-A01F-9B0EAE77C608}"/>
          </ac:spMkLst>
        </pc:spChg>
      </pc:sldChg>
      <pc:sldChg chg="modSp mod">
        <pc:chgData name="Chuyên Mai Tất" userId="abafd1fba60f2643" providerId="LiveId" clId="{F9D04D7C-E6F9-419C-914F-B83BAEAD0D2E}" dt="2022-11-12T03:29:10.639" v="1515" actId="207"/>
        <pc:sldMkLst>
          <pc:docMk/>
          <pc:sldMk cId="3110505926" sldId="308"/>
        </pc:sldMkLst>
        <pc:spChg chg="mod">
          <ac:chgData name="Chuyên Mai Tất" userId="abafd1fba60f2643" providerId="LiveId" clId="{F9D04D7C-E6F9-419C-914F-B83BAEAD0D2E}" dt="2022-11-12T03:29:10.639" v="1515" actId="207"/>
          <ac:spMkLst>
            <pc:docMk/>
            <pc:sldMk cId="3110505926" sldId="308"/>
            <ac:spMk id="2" creationId="{3AF0F6A4-805E-F494-2484-690C3A73E341}"/>
          </ac:spMkLst>
        </pc:spChg>
        <pc:picChg chg="mod">
          <ac:chgData name="Chuyên Mai Tất" userId="abafd1fba60f2643" providerId="LiveId" clId="{F9D04D7C-E6F9-419C-914F-B83BAEAD0D2E}" dt="2022-11-12T03:27:51.871" v="1383" actId="1076"/>
          <ac:picMkLst>
            <pc:docMk/>
            <pc:sldMk cId="3110505926" sldId="308"/>
            <ac:picMk id="8" creationId="{89E8E03E-99B7-4304-0A87-F29081E9115A}"/>
          </ac:picMkLst>
        </pc:picChg>
      </pc:sldChg>
      <pc:sldChg chg="modSp mod">
        <pc:chgData name="Chuyên Mai Tất" userId="abafd1fba60f2643" providerId="LiveId" clId="{F9D04D7C-E6F9-419C-914F-B83BAEAD0D2E}" dt="2022-11-11T18:18:37.036" v="417" actId="20577"/>
        <pc:sldMkLst>
          <pc:docMk/>
          <pc:sldMk cId="102250510" sldId="309"/>
        </pc:sldMkLst>
        <pc:spChg chg="mod">
          <ac:chgData name="Chuyên Mai Tất" userId="abafd1fba60f2643" providerId="LiveId" clId="{F9D04D7C-E6F9-419C-914F-B83BAEAD0D2E}" dt="2022-11-11T18:18:37.036" v="417" actId="20577"/>
          <ac:spMkLst>
            <pc:docMk/>
            <pc:sldMk cId="102250510" sldId="309"/>
            <ac:spMk id="2" creationId="{3AF0F6A4-805E-F494-2484-690C3A73E341}"/>
          </ac:spMkLst>
        </pc:spChg>
        <pc:spChg chg="mod">
          <ac:chgData name="Chuyên Mai Tất" userId="abafd1fba60f2643" providerId="LiveId" clId="{F9D04D7C-E6F9-419C-914F-B83BAEAD0D2E}" dt="2022-11-11T18:17:56.799" v="387" actId="207"/>
          <ac:spMkLst>
            <pc:docMk/>
            <pc:sldMk cId="102250510" sldId="309"/>
            <ac:spMk id="4" creationId="{E880152C-5687-E261-B651-7A2D751ACCAC}"/>
          </ac:spMkLst>
        </pc:spChg>
      </pc:sldChg>
      <pc:sldChg chg="addSp delSp modSp mod">
        <pc:chgData name="Chuyên Mai Tất" userId="abafd1fba60f2643" providerId="LiveId" clId="{F9D04D7C-E6F9-419C-914F-B83BAEAD0D2E}" dt="2022-11-11T18:30:01.109" v="557" actId="1076"/>
        <pc:sldMkLst>
          <pc:docMk/>
          <pc:sldMk cId="783198960" sldId="310"/>
        </pc:sldMkLst>
        <pc:spChg chg="add del mod">
          <ac:chgData name="Chuyên Mai Tất" userId="abafd1fba60f2643" providerId="LiveId" clId="{F9D04D7C-E6F9-419C-914F-B83BAEAD0D2E}" dt="2022-11-11T18:19:51.747" v="428" actId="478"/>
          <ac:spMkLst>
            <pc:docMk/>
            <pc:sldMk cId="783198960" sldId="310"/>
            <ac:spMk id="2" creationId="{A7FAD6BE-25D0-3EEB-B402-3C26CE69D48A}"/>
          </ac:spMkLst>
        </pc:spChg>
        <pc:spChg chg="mod">
          <ac:chgData name="Chuyên Mai Tất" userId="abafd1fba60f2643" providerId="LiveId" clId="{F9D04D7C-E6F9-419C-914F-B83BAEAD0D2E}" dt="2022-11-11T18:24:49.951" v="489" actId="1076"/>
          <ac:spMkLst>
            <pc:docMk/>
            <pc:sldMk cId="783198960" sldId="310"/>
            <ac:spMk id="3" creationId="{FE8D3F58-8BFF-7507-FD41-F05EA1011AE9}"/>
          </ac:spMkLst>
        </pc:spChg>
        <pc:spChg chg="add mod ord">
          <ac:chgData name="Chuyên Mai Tất" userId="abafd1fba60f2643" providerId="LiveId" clId="{F9D04D7C-E6F9-419C-914F-B83BAEAD0D2E}" dt="2022-11-11T18:25:02.074" v="490" actId="13822"/>
          <ac:spMkLst>
            <pc:docMk/>
            <pc:sldMk cId="783198960" sldId="310"/>
            <ac:spMk id="4" creationId="{73BC928D-FD87-4782-EA2E-ABF97E8C6FB0}"/>
          </ac:spMkLst>
        </pc:spChg>
        <pc:spChg chg="mod">
          <ac:chgData name="Chuyên Mai Tất" userId="abafd1fba60f2643" providerId="LiveId" clId="{F9D04D7C-E6F9-419C-914F-B83BAEAD0D2E}" dt="2022-11-11T18:27:53.453" v="533" actId="1076"/>
          <ac:spMkLst>
            <pc:docMk/>
            <pc:sldMk cId="783198960" sldId="310"/>
            <ac:spMk id="5" creationId="{077A185B-DD92-E5CE-BA58-30F635840526}"/>
          </ac:spMkLst>
        </pc:spChg>
        <pc:spChg chg="mod">
          <ac:chgData name="Chuyên Mai Tất" userId="abafd1fba60f2643" providerId="LiveId" clId="{F9D04D7C-E6F9-419C-914F-B83BAEAD0D2E}" dt="2022-11-11T18:27:20.745" v="521" actId="1076"/>
          <ac:spMkLst>
            <pc:docMk/>
            <pc:sldMk cId="783198960" sldId="310"/>
            <ac:spMk id="6" creationId="{D753CF0F-554C-F76E-AF04-DA3E3106D4D7}"/>
          </ac:spMkLst>
        </pc:spChg>
        <pc:spChg chg="mod">
          <ac:chgData name="Chuyên Mai Tất" userId="abafd1fba60f2643" providerId="LiveId" clId="{F9D04D7C-E6F9-419C-914F-B83BAEAD0D2E}" dt="2022-11-11T18:30:01.109" v="557" actId="1076"/>
          <ac:spMkLst>
            <pc:docMk/>
            <pc:sldMk cId="783198960" sldId="310"/>
            <ac:spMk id="7" creationId="{EEF65244-7E29-42A6-BB05-7DB03A3812AF}"/>
          </ac:spMkLst>
        </pc:spChg>
        <pc:spChg chg="mod">
          <ac:chgData name="Chuyên Mai Tất" userId="abafd1fba60f2643" providerId="LiveId" clId="{F9D04D7C-E6F9-419C-914F-B83BAEAD0D2E}" dt="2022-11-11T18:29:38.959" v="552" actId="207"/>
          <ac:spMkLst>
            <pc:docMk/>
            <pc:sldMk cId="783198960" sldId="310"/>
            <ac:spMk id="8" creationId="{5D707F6F-FC0F-D25B-13C0-E698D83BDE28}"/>
          </ac:spMkLst>
        </pc:spChg>
        <pc:spChg chg="mod">
          <ac:chgData name="Chuyên Mai Tất" userId="abafd1fba60f2643" providerId="LiveId" clId="{F9D04D7C-E6F9-419C-914F-B83BAEAD0D2E}" dt="2022-11-11T18:21:16.444" v="443" actId="113"/>
          <ac:spMkLst>
            <pc:docMk/>
            <pc:sldMk cId="783198960" sldId="310"/>
            <ac:spMk id="9" creationId="{1691B5A4-0DF2-B03B-A459-65E3DE50E43A}"/>
          </ac:spMkLst>
        </pc:spChg>
        <pc:spChg chg="mod">
          <ac:chgData name="Chuyên Mai Tất" userId="abafd1fba60f2643" providerId="LiveId" clId="{F9D04D7C-E6F9-419C-914F-B83BAEAD0D2E}" dt="2022-11-11T18:28:44.048" v="547" actId="1076"/>
          <ac:spMkLst>
            <pc:docMk/>
            <pc:sldMk cId="783198960" sldId="310"/>
            <ac:spMk id="10" creationId="{9F230C1B-F6CF-7C23-F6BE-F75F2402E0BC}"/>
          </ac:spMkLst>
        </pc:spChg>
        <pc:spChg chg="mod">
          <ac:chgData name="Chuyên Mai Tất" userId="abafd1fba60f2643" providerId="LiveId" clId="{F9D04D7C-E6F9-419C-914F-B83BAEAD0D2E}" dt="2022-11-11T18:26:17.356" v="503" actId="113"/>
          <ac:spMkLst>
            <pc:docMk/>
            <pc:sldMk cId="783198960" sldId="310"/>
            <ac:spMk id="11" creationId="{514982A0-92D4-B517-FCCD-8B55CF6CEE6A}"/>
          </ac:spMkLst>
        </pc:spChg>
        <pc:spChg chg="mod">
          <ac:chgData name="Chuyên Mai Tất" userId="abafd1fba60f2643" providerId="LiveId" clId="{F9D04D7C-E6F9-419C-914F-B83BAEAD0D2E}" dt="2022-11-11T18:26:17.356" v="503" actId="113"/>
          <ac:spMkLst>
            <pc:docMk/>
            <pc:sldMk cId="783198960" sldId="310"/>
            <ac:spMk id="12" creationId="{94107611-553B-B98D-84DF-9F8E8DC86B8B}"/>
          </ac:spMkLst>
        </pc:spChg>
        <pc:spChg chg="add mod ord">
          <ac:chgData name="Chuyên Mai Tất" userId="abafd1fba60f2643" providerId="LiveId" clId="{F9D04D7C-E6F9-419C-914F-B83BAEAD0D2E}" dt="2022-11-11T18:24:36.199" v="487" actId="13822"/>
          <ac:spMkLst>
            <pc:docMk/>
            <pc:sldMk cId="783198960" sldId="310"/>
            <ac:spMk id="13" creationId="{12868466-C000-91E4-E943-4937FDA3F811}"/>
          </ac:spMkLst>
        </pc:spChg>
        <pc:spChg chg="add mod ord">
          <ac:chgData name="Chuyên Mai Tất" userId="abafd1fba60f2643" providerId="LiveId" clId="{F9D04D7C-E6F9-419C-914F-B83BAEAD0D2E}" dt="2022-11-11T18:25:40.245" v="499" actId="207"/>
          <ac:spMkLst>
            <pc:docMk/>
            <pc:sldMk cId="783198960" sldId="310"/>
            <ac:spMk id="14" creationId="{01E9EE85-A7B8-99AA-06A0-B3A01EB24397}"/>
          </ac:spMkLst>
        </pc:spChg>
        <pc:spChg chg="add mod">
          <ac:chgData name="Chuyên Mai Tất" userId="abafd1fba60f2643" providerId="LiveId" clId="{F9D04D7C-E6F9-419C-914F-B83BAEAD0D2E}" dt="2022-11-11T18:27:11.453" v="517" actId="207"/>
          <ac:spMkLst>
            <pc:docMk/>
            <pc:sldMk cId="783198960" sldId="310"/>
            <ac:spMk id="19" creationId="{B3903E89-40D3-23AB-1E6B-75049D1629C1}"/>
          </ac:spMkLst>
        </pc:spChg>
        <pc:spChg chg="add del mod">
          <ac:chgData name="Chuyên Mai Tất" userId="abafd1fba60f2643" providerId="LiveId" clId="{F9D04D7C-E6F9-419C-914F-B83BAEAD0D2E}" dt="2022-11-11T18:27:05.994" v="516" actId="478"/>
          <ac:spMkLst>
            <pc:docMk/>
            <pc:sldMk cId="783198960" sldId="310"/>
            <ac:spMk id="20" creationId="{AB9FD12A-E500-749E-9696-93CF31EC55D7}"/>
          </ac:spMkLst>
        </pc:spChg>
        <pc:spChg chg="add mod">
          <ac:chgData name="Chuyên Mai Tất" userId="abafd1fba60f2643" providerId="LiveId" clId="{F9D04D7C-E6F9-419C-914F-B83BAEAD0D2E}" dt="2022-11-11T18:27:32.520" v="525" actId="1076"/>
          <ac:spMkLst>
            <pc:docMk/>
            <pc:sldMk cId="783198960" sldId="310"/>
            <ac:spMk id="21" creationId="{D3A57A17-A9EB-4AB7-284A-FF37E839C917}"/>
          </ac:spMkLst>
        </pc:spChg>
        <pc:spChg chg="add mod">
          <ac:chgData name="Chuyên Mai Tất" userId="abafd1fba60f2643" providerId="LiveId" clId="{F9D04D7C-E6F9-419C-914F-B83BAEAD0D2E}" dt="2022-11-11T18:27:44.072" v="528" actId="14100"/>
          <ac:spMkLst>
            <pc:docMk/>
            <pc:sldMk cId="783198960" sldId="310"/>
            <ac:spMk id="22" creationId="{6566BB9D-1ADA-97F4-1969-4FA5899DC552}"/>
          </ac:spMkLst>
        </pc:spChg>
        <pc:spChg chg="add mod">
          <ac:chgData name="Chuyên Mai Tất" userId="abafd1fba60f2643" providerId="LiveId" clId="{F9D04D7C-E6F9-419C-914F-B83BAEAD0D2E}" dt="2022-11-11T18:28:00.551" v="535" actId="1076"/>
          <ac:spMkLst>
            <pc:docMk/>
            <pc:sldMk cId="783198960" sldId="310"/>
            <ac:spMk id="23" creationId="{2148D377-751C-4281-DF5B-1198903D2E44}"/>
          </ac:spMkLst>
        </pc:spChg>
        <pc:spChg chg="add mod">
          <ac:chgData name="Chuyên Mai Tất" userId="abafd1fba60f2643" providerId="LiveId" clId="{F9D04D7C-E6F9-419C-914F-B83BAEAD0D2E}" dt="2022-11-11T18:28:13.258" v="537" actId="1076"/>
          <ac:spMkLst>
            <pc:docMk/>
            <pc:sldMk cId="783198960" sldId="310"/>
            <ac:spMk id="24" creationId="{D26AF258-65D2-92A0-D06B-A11B3D709C3E}"/>
          </ac:spMkLst>
        </pc:spChg>
        <pc:spChg chg="add mod">
          <ac:chgData name="Chuyên Mai Tất" userId="abafd1fba60f2643" providerId="LiveId" clId="{F9D04D7C-E6F9-419C-914F-B83BAEAD0D2E}" dt="2022-11-11T18:28:29.428" v="542" actId="1076"/>
          <ac:spMkLst>
            <pc:docMk/>
            <pc:sldMk cId="783198960" sldId="310"/>
            <ac:spMk id="25" creationId="{38EC5CEE-63A3-B276-208D-D8BC15FE3A39}"/>
          </ac:spMkLst>
        </pc:spChg>
        <pc:spChg chg="add mod">
          <ac:chgData name="Chuyên Mai Tất" userId="abafd1fba60f2643" providerId="LiveId" clId="{F9D04D7C-E6F9-419C-914F-B83BAEAD0D2E}" dt="2022-11-11T18:28:40.525" v="546" actId="1076"/>
          <ac:spMkLst>
            <pc:docMk/>
            <pc:sldMk cId="783198960" sldId="310"/>
            <ac:spMk id="26" creationId="{F1E17D84-9ED4-4C16-C186-9A729EB66394}"/>
          </ac:spMkLst>
        </pc:spChg>
        <pc:spChg chg="add mod ord">
          <ac:chgData name="Chuyên Mai Tất" userId="abafd1fba60f2643" providerId="LiveId" clId="{F9D04D7C-E6F9-419C-914F-B83BAEAD0D2E}" dt="2022-11-11T18:29:30.802" v="551" actId="167"/>
          <ac:spMkLst>
            <pc:docMk/>
            <pc:sldMk cId="783198960" sldId="310"/>
            <ac:spMk id="27" creationId="{3B847865-D47E-88B6-03E5-E0A3BBE8B2C9}"/>
          </ac:spMkLst>
        </pc:spChg>
        <pc:spChg chg="add mod ord">
          <ac:chgData name="Chuyên Mai Tất" userId="abafd1fba60f2643" providerId="LiveId" clId="{F9D04D7C-E6F9-419C-914F-B83BAEAD0D2E}" dt="2022-11-11T18:29:51.378" v="555" actId="167"/>
          <ac:spMkLst>
            <pc:docMk/>
            <pc:sldMk cId="783198960" sldId="310"/>
            <ac:spMk id="28" creationId="{5FAA42E8-8C6C-78DB-C498-EC11D7F350DE}"/>
          </ac:spMkLst>
        </pc:spChg>
        <pc:cxnChg chg="add del mod">
          <ac:chgData name="Chuyên Mai Tất" userId="abafd1fba60f2643" providerId="LiveId" clId="{F9D04D7C-E6F9-419C-914F-B83BAEAD0D2E}" dt="2022-11-11T18:26:35.303" v="507" actId="478"/>
          <ac:cxnSpMkLst>
            <pc:docMk/>
            <pc:sldMk cId="783198960" sldId="310"/>
            <ac:cxnSpMk id="16" creationId="{062A9FAE-B94D-543A-124A-F46DA25FCCDE}"/>
          </ac:cxnSpMkLst>
        </pc:cxnChg>
      </pc:sldChg>
      <pc:sldChg chg="modSp mod ord">
        <pc:chgData name="Chuyên Mai Tất" userId="abafd1fba60f2643" providerId="LiveId" clId="{F9D04D7C-E6F9-419C-914F-B83BAEAD0D2E}" dt="2022-11-11T18:19:34.509" v="426" actId="207"/>
        <pc:sldMkLst>
          <pc:docMk/>
          <pc:sldMk cId="130334828" sldId="311"/>
        </pc:sldMkLst>
        <pc:spChg chg="mod">
          <ac:chgData name="Chuyên Mai Tất" userId="abafd1fba60f2643" providerId="LiveId" clId="{F9D04D7C-E6F9-419C-914F-B83BAEAD0D2E}" dt="2022-11-11T18:19:34.509" v="426" actId="207"/>
          <ac:spMkLst>
            <pc:docMk/>
            <pc:sldMk cId="130334828" sldId="311"/>
            <ac:spMk id="3" creationId="{25FE0076-6660-BF99-4F4A-A10ACF02604C}"/>
          </ac:spMkLst>
        </pc:spChg>
        <pc:spChg chg="mod">
          <ac:chgData name="Chuyên Mai Tất" userId="abafd1fba60f2643" providerId="LiveId" clId="{F9D04D7C-E6F9-419C-914F-B83BAEAD0D2E}" dt="2022-11-11T18:19:21.843" v="423" actId="207"/>
          <ac:spMkLst>
            <pc:docMk/>
            <pc:sldMk cId="130334828" sldId="311"/>
            <ac:spMk id="5" creationId="{23510D80-8F87-3B6A-0336-D3BD0A556CBE}"/>
          </ac:spMkLst>
        </pc:spChg>
      </pc:sldChg>
      <pc:sldChg chg="modSp mod">
        <pc:chgData name="Chuyên Mai Tất" userId="abafd1fba60f2643" providerId="LiveId" clId="{F9D04D7C-E6F9-419C-914F-B83BAEAD0D2E}" dt="2022-11-11T18:31:32.557" v="599" actId="20577"/>
        <pc:sldMkLst>
          <pc:docMk/>
          <pc:sldMk cId="421353131" sldId="312"/>
        </pc:sldMkLst>
        <pc:spChg chg="mod">
          <ac:chgData name="Chuyên Mai Tất" userId="abafd1fba60f2643" providerId="LiveId" clId="{F9D04D7C-E6F9-419C-914F-B83BAEAD0D2E}" dt="2022-11-11T18:30:27.729" v="562" actId="1076"/>
          <ac:spMkLst>
            <pc:docMk/>
            <pc:sldMk cId="421353131" sldId="312"/>
            <ac:spMk id="2" creationId="{38F5BAD2-1C0D-237F-6A3A-2DF62BBFD727}"/>
          </ac:spMkLst>
        </pc:spChg>
        <pc:spChg chg="mod">
          <ac:chgData name="Chuyên Mai Tất" userId="abafd1fba60f2643" providerId="LiveId" clId="{F9D04D7C-E6F9-419C-914F-B83BAEAD0D2E}" dt="2022-11-11T18:30:38.696" v="564" actId="207"/>
          <ac:spMkLst>
            <pc:docMk/>
            <pc:sldMk cId="421353131" sldId="312"/>
            <ac:spMk id="4" creationId="{371EBD5A-4C98-311E-EF4B-7C358CFA7983}"/>
          </ac:spMkLst>
        </pc:spChg>
        <pc:spChg chg="mod">
          <ac:chgData name="Chuyên Mai Tất" userId="abafd1fba60f2643" providerId="LiveId" clId="{F9D04D7C-E6F9-419C-914F-B83BAEAD0D2E}" dt="2022-11-11T18:30:51.393" v="568" actId="1076"/>
          <ac:spMkLst>
            <pc:docMk/>
            <pc:sldMk cId="421353131" sldId="312"/>
            <ac:spMk id="6" creationId="{8297419E-58BF-8B92-5492-9154092E1868}"/>
          </ac:spMkLst>
        </pc:spChg>
        <pc:spChg chg="mod">
          <ac:chgData name="Chuyên Mai Tất" userId="abafd1fba60f2643" providerId="LiveId" clId="{F9D04D7C-E6F9-419C-914F-B83BAEAD0D2E}" dt="2022-11-11T18:31:32.557" v="599" actId="20577"/>
          <ac:spMkLst>
            <pc:docMk/>
            <pc:sldMk cId="421353131" sldId="312"/>
            <ac:spMk id="7" creationId="{7A29A5D3-32B4-E049-48D1-743005A08D44}"/>
          </ac:spMkLst>
        </pc:spChg>
        <pc:spChg chg="mod">
          <ac:chgData name="Chuyên Mai Tất" userId="abafd1fba60f2643" providerId="LiveId" clId="{F9D04D7C-E6F9-419C-914F-B83BAEAD0D2E}" dt="2022-11-11T18:31:19.816" v="589" actId="20577"/>
          <ac:spMkLst>
            <pc:docMk/>
            <pc:sldMk cId="421353131" sldId="312"/>
            <ac:spMk id="8" creationId="{560E0ECD-4D1F-24DE-F3B4-6AD3D7A98E06}"/>
          </ac:spMkLst>
        </pc:spChg>
      </pc:sldChg>
      <pc:sldChg chg="addSp delSp modSp mod">
        <pc:chgData name="Chuyên Mai Tất" userId="abafd1fba60f2643" providerId="LiveId" clId="{F9D04D7C-E6F9-419C-914F-B83BAEAD0D2E}" dt="2022-11-11T18:33:46.532" v="643" actId="1076"/>
        <pc:sldMkLst>
          <pc:docMk/>
          <pc:sldMk cId="1680394651" sldId="313"/>
        </pc:sldMkLst>
        <pc:spChg chg="mod">
          <ac:chgData name="Chuyên Mai Tất" userId="abafd1fba60f2643" providerId="LiveId" clId="{F9D04D7C-E6F9-419C-914F-B83BAEAD0D2E}" dt="2022-11-11T18:31:48.093" v="601" actId="1076"/>
          <ac:spMkLst>
            <pc:docMk/>
            <pc:sldMk cId="1680394651" sldId="313"/>
            <ac:spMk id="2" creationId="{CD99B545-6549-4DA9-8B1E-BA02229CBC3F}"/>
          </ac:spMkLst>
        </pc:spChg>
        <pc:spChg chg="mod">
          <ac:chgData name="Chuyên Mai Tất" userId="abafd1fba60f2643" providerId="LiveId" clId="{F9D04D7C-E6F9-419C-914F-B83BAEAD0D2E}" dt="2022-11-11T18:32:52.907" v="628" actId="1076"/>
          <ac:spMkLst>
            <pc:docMk/>
            <pc:sldMk cId="1680394651" sldId="313"/>
            <ac:spMk id="3" creationId="{F75C6FD6-03A1-1CA0-1CA1-B5E9C9FD2FA0}"/>
          </ac:spMkLst>
        </pc:spChg>
        <pc:spChg chg="del mod">
          <ac:chgData name="Chuyên Mai Tất" userId="abafd1fba60f2643" providerId="LiveId" clId="{F9D04D7C-E6F9-419C-914F-B83BAEAD0D2E}" dt="2022-11-11T18:32:56.130" v="630" actId="478"/>
          <ac:spMkLst>
            <pc:docMk/>
            <pc:sldMk cId="1680394651" sldId="313"/>
            <ac:spMk id="4" creationId="{840FD472-5A09-DFEF-419F-29834BF2CAF5}"/>
          </ac:spMkLst>
        </pc:spChg>
        <pc:spChg chg="mod">
          <ac:chgData name="Chuyên Mai Tất" userId="abafd1fba60f2643" providerId="LiveId" clId="{F9D04D7C-E6F9-419C-914F-B83BAEAD0D2E}" dt="2022-11-11T18:33:13.030" v="633" actId="1076"/>
          <ac:spMkLst>
            <pc:docMk/>
            <pc:sldMk cId="1680394651" sldId="313"/>
            <ac:spMk id="5" creationId="{55B3BE00-4769-F87A-5080-BF4B119C2923}"/>
          </ac:spMkLst>
        </pc:spChg>
        <pc:spChg chg="add mod ord">
          <ac:chgData name="Chuyên Mai Tất" userId="abafd1fba60f2643" providerId="LiveId" clId="{F9D04D7C-E6F9-419C-914F-B83BAEAD0D2E}" dt="2022-11-11T18:33:46.532" v="643" actId="1076"/>
          <ac:spMkLst>
            <pc:docMk/>
            <pc:sldMk cId="1680394651" sldId="313"/>
            <ac:spMk id="6" creationId="{2181BE52-E28E-F044-0571-AD485F91FCF9}"/>
          </ac:spMkLst>
        </pc:spChg>
        <pc:spChg chg="add ord">
          <ac:chgData name="Chuyên Mai Tất" userId="abafd1fba60f2643" providerId="LiveId" clId="{F9D04D7C-E6F9-419C-914F-B83BAEAD0D2E}" dt="2022-11-11T18:32:10.156" v="607" actId="167"/>
          <ac:spMkLst>
            <pc:docMk/>
            <pc:sldMk cId="1680394651" sldId="313"/>
            <ac:spMk id="7" creationId="{90738727-6D3A-E5BF-3288-20BE8155E2B9}"/>
          </ac:spMkLst>
        </pc:spChg>
        <pc:spChg chg="add del mod">
          <ac:chgData name="Chuyên Mai Tất" userId="abafd1fba60f2643" providerId="LiveId" clId="{F9D04D7C-E6F9-419C-914F-B83BAEAD0D2E}" dt="2022-11-11T18:32:54.065" v="629" actId="478"/>
          <ac:spMkLst>
            <pc:docMk/>
            <pc:sldMk cId="1680394651" sldId="313"/>
            <ac:spMk id="8" creationId="{BB71F0D2-636F-5529-27F0-4FD84E67890F}"/>
          </ac:spMkLst>
        </pc:spChg>
        <pc:spChg chg="add ord">
          <ac:chgData name="Chuyên Mai Tất" userId="abafd1fba60f2643" providerId="LiveId" clId="{F9D04D7C-E6F9-419C-914F-B83BAEAD0D2E}" dt="2022-11-11T18:33:07.459" v="632" actId="167"/>
          <ac:spMkLst>
            <pc:docMk/>
            <pc:sldMk cId="1680394651" sldId="313"/>
            <ac:spMk id="9" creationId="{42DC8841-20E2-CD50-38C9-0D7B2071414C}"/>
          </ac:spMkLst>
        </pc:spChg>
        <pc:spChg chg="add mod">
          <ac:chgData name="Chuyên Mai Tất" userId="abafd1fba60f2643" providerId="LiveId" clId="{F9D04D7C-E6F9-419C-914F-B83BAEAD0D2E}" dt="2022-11-11T18:33:31.166" v="637" actId="207"/>
          <ac:spMkLst>
            <pc:docMk/>
            <pc:sldMk cId="1680394651" sldId="313"/>
            <ac:spMk id="10" creationId="{8EB29986-5D8B-F543-2BA5-0653E2268769}"/>
          </ac:spMkLst>
        </pc:spChg>
        <pc:spChg chg="add mod">
          <ac:chgData name="Chuyên Mai Tất" userId="abafd1fba60f2643" providerId="LiveId" clId="{F9D04D7C-E6F9-419C-914F-B83BAEAD0D2E}" dt="2022-11-11T18:33:44.640" v="642" actId="1076"/>
          <ac:spMkLst>
            <pc:docMk/>
            <pc:sldMk cId="1680394651" sldId="313"/>
            <ac:spMk id="11" creationId="{463978F2-3CA0-2257-7032-B9ED7051A45C}"/>
          </ac:spMkLst>
        </pc:spChg>
      </pc:sldChg>
      <pc:sldChg chg="modSp mod">
        <pc:chgData name="Chuyên Mai Tất" userId="abafd1fba60f2643" providerId="LiveId" clId="{F9D04D7C-E6F9-419C-914F-B83BAEAD0D2E}" dt="2022-11-11T18:35:17.303" v="657" actId="2711"/>
        <pc:sldMkLst>
          <pc:docMk/>
          <pc:sldMk cId="1090228363" sldId="314"/>
        </pc:sldMkLst>
        <pc:spChg chg="mod">
          <ac:chgData name="Chuyên Mai Tất" userId="abafd1fba60f2643" providerId="LiveId" clId="{F9D04D7C-E6F9-419C-914F-B83BAEAD0D2E}" dt="2022-11-11T18:34:15.706" v="648" actId="1076"/>
          <ac:spMkLst>
            <pc:docMk/>
            <pc:sldMk cId="1090228363" sldId="314"/>
            <ac:spMk id="2" creationId="{2AB85A2A-05C0-4789-ADF2-321CE161990D}"/>
          </ac:spMkLst>
        </pc:spChg>
        <pc:spChg chg="mod">
          <ac:chgData name="Chuyên Mai Tất" userId="abafd1fba60f2643" providerId="LiveId" clId="{F9D04D7C-E6F9-419C-914F-B83BAEAD0D2E}" dt="2022-11-11T18:35:17.303" v="657" actId="2711"/>
          <ac:spMkLst>
            <pc:docMk/>
            <pc:sldMk cId="1090228363" sldId="314"/>
            <ac:spMk id="3" creationId="{7C215DB8-EAD3-F99D-EDAA-2810BA536342}"/>
          </ac:spMkLst>
        </pc:spChg>
        <pc:spChg chg="mod">
          <ac:chgData name="Chuyên Mai Tất" userId="abafd1fba60f2643" providerId="LiveId" clId="{F9D04D7C-E6F9-419C-914F-B83BAEAD0D2E}" dt="2022-11-11T18:35:17.303" v="657" actId="2711"/>
          <ac:spMkLst>
            <pc:docMk/>
            <pc:sldMk cId="1090228363" sldId="314"/>
            <ac:spMk id="4" creationId="{52719ACD-CF08-A5B1-CA4A-EF3C2DE78AC1}"/>
          </ac:spMkLst>
        </pc:spChg>
        <pc:spChg chg="mod">
          <ac:chgData name="Chuyên Mai Tất" userId="abafd1fba60f2643" providerId="LiveId" clId="{F9D04D7C-E6F9-419C-914F-B83BAEAD0D2E}" dt="2022-11-11T18:35:17.303" v="657" actId="2711"/>
          <ac:spMkLst>
            <pc:docMk/>
            <pc:sldMk cId="1090228363" sldId="314"/>
            <ac:spMk id="5" creationId="{6FE13B52-3BAB-1CDD-B6C7-167D1FC2EFBD}"/>
          </ac:spMkLst>
        </pc:spChg>
      </pc:sldChg>
      <pc:sldChg chg="addSp delSp modSp mod">
        <pc:chgData name="Chuyên Mai Tất" userId="abafd1fba60f2643" providerId="LiveId" clId="{F9D04D7C-E6F9-419C-914F-B83BAEAD0D2E}" dt="2022-11-11T18:37:18.648" v="686" actId="1076"/>
        <pc:sldMkLst>
          <pc:docMk/>
          <pc:sldMk cId="3475638257" sldId="315"/>
        </pc:sldMkLst>
        <pc:spChg chg="mod">
          <ac:chgData name="Chuyên Mai Tất" userId="abafd1fba60f2643" providerId="LiveId" clId="{F9D04D7C-E6F9-419C-914F-B83BAEAD0D2E}" dt="2022-11-11T18:35:36.896" v="664" actId="1076"/>
          <ac:spMkLst>
            <pc:docMk/>
            <pc:sldMk cId="3475638257" sldId="315"/>
            <ac:spMk id="2" creationId="{F2CCD8B2-6EFF-9E8D-CACA-F592B93B2A25}"/>
          </ac:spMkLst>
        </pc:spChg>
        <pc:spChg chg="del mod">
          <ac:chgData name="Chuyên Mai Tất" userId="abafd1fba60f2643" providerId="LiveId" clId="{F9D04D7C-E6F9-419C-914F-B83BAEAD0D2E}" dt="2022-11-11T18:37:08.896" v="685" actId="478"/>
          <ac:spMkLst>
            <pc:docMk/>
            <pc:sldMk cId="3475638257" sldId="315"/>
            <ac:spMk id="3" creationId="{1DC03643-1E22-4EF9-85AD-4A01C9BA1DE2}"/>
          </ac:spMkLst>
        </pc:spChg>
        <pc:spChg chg="del mod">
          <ac:chgData name="Chuyên Mai Tất" userId="abafd1fba60f2643" providerId="LiveId" clId="{F9D04D7C-E6F9-419C-914F-B83BAEAD0D2E}" dt="2022-11-11T18:37:08.896" v="685" actId="478"/>
          <ac:spMkLst>
            <pc:docMk/>
            <pc:sldMk cId="3475638257" sldId="315"/>
            <ac:spMk id="4" creationId="{3ED07502-5484-5BC3-1BF2-33A92CA59184}"/>
          </ac:spMkLst>
        </pc:spChg>
        <pc:spChg chg="del mod">
          <ac:chgData name="Chuyên Mai Tất" userId="abafd1fba60f2643" providerId="LiveId" clId="{F9D04D7C-E6F9-419C-914F-B83BAEAD0D2E}" dt="2022-11-11T18:37:08.896" v="685" actId="478"/>
          <ac:spMkLst>
            <pc:docMk/>
            <pc:sldMk cId="3475638257" sldId="315"/>
            <ac:spMk id="5" creationId="{341E176A-2F75-F1EF-EA8D-3EA8BAE0F6FC}"/>
          </ac:spMkLst>
        </pc:spChg>
        <pc:spChg chg="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6" creationId="{AF812FB1-9E8F-7DCC-8862-5DEE6FFED2B2}"/>
          </ac:spMkLst>
        </pc:spChg>
        <pc:spChg chg="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7" creationId="{EC5BC4AB-B923-6382-79A6-2078D6702BF1}"/>
          </ac:spMkLst>
        </pc:spChg>
        <pc:spChg chg="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8" creationId="{73A73D66-0C4F-CB05-537F-FE82689E0E3D}"/>
          </ac:spMkLst>
        </pc:spChg>
        <pc:spChg chg="add 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9" creationId="{CBB6F059-6020-D02D-2208-AAFD854AB8FE}"/>
          </ac:spMkLst>
        </pc:spChg>
        <pc:spChg chg="add 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10" creationId="{247A5693-2969-C73E-A59F-A16D634833BD}"/>
          </ac:spMkLst>
        </pc:spChg>
        <pc:spChg chg="add mod">
          <ac:chgData name="Chuyên Mai Tất" userId="abafd1fba60f2643" providerId="LiveId" clId="{F9D04D7C-E6F9-419C-914F-B83BAEAD0D2E}" dt="2022-11-11T18:37:18.648" v="686" actId="1076"/>
          <ac:spMkLst>
            <pc:docMk/>
            <pc:sldMk cId="3475638257" sldId="315"/>
            <ac:spMk id="11" creationId="{6C4E5851-D5B3-99D9-0443-4050675F5AC3}"/>
          </ac:spMkLst>
        </pc:spChg>
      </pc:sldChg>
      <pc:sldChg chg="addSp delSp modSp mod">
        <pc:chgData name="Chuyên Mai Tất" userId="abafd1fba60f2643" providerId="LiveId" clId="{F9D04D7C-E6F9-419C-914F-B83BAEAD0D2E}" dt="2022-11-11T18:40:11.585" v="721" actId="1076"/>
        <pc:sldMkLst>
          <pc:docMk/>
          <pc:sldMk cId="2579603951" sldId="316"/>
        </pc:sldMkLst>
        <pc:spChg chg="add mod">
          <ac:chgData name="Chuyên Mai Tất" userId="abafd1fba60f2643" providerId="LiveId" clId="{F9D04D7C-E6F9-419C-914F-B83BAEAD0D2E}" dt="2022-11-11T18:37:32.663" v="690" actId="403"/>
          <ac:spMkLst>
            <pc:docMk/>
            <pc:sldMk cId="2579603951" sldId="316"/>
            <ac:spMk id="2" creationId="{F1995F92-ABC2-E7DA-DC67-32DC88701179}"/>
          </ac:spMkLst>
        </pc:spChg>
        <pc:spChg chg="add mod">
          <ac:chgData name="Chuyên Mai Tất" userId="abafd1fba60f2643" providerId="LiveId" clId="{F9D04D7C-E6F9-419C-914F-B83BAEAD0D2E}" dt="2022-11-11T18:37:35.384" v="691" actId="403"/>
          <ac:spMkLst>
            <pc:docMk/>
            <pc:sldMk cId="2579603951" sldId="316"/>
            <ac:spMk id="3" creationId="{FA3075F8-635D-602B-E556-2E18681ECB89}"/>
          </ac:spMkLst>
        </pc:spChg>
        <pc:spChg chg="add mod">
          <ac:chgData name="Chuyên Mai Tất" userId="abafd1fba60f2643" providerId="LiveId" clId="{F9D04D7C-E6F9-419C-914F-B83BAEAD0D2E}" dt="2022-11-11T18:40:11.585" v="721" actId="1076"/>
          <ac:spMkLst>
            <pc:docMk/>
            <pc:sldMk cId="2579603951" sldId="316"/>
            <ac:spMk id="4" creationId="{3D231F0E-4AE3-6CDF-9BD6-661BFAA245EE}"/>
          </ac:spMkLst>
        </pc:spChg>
        <pc:spChg chg="add mod">
          <ac:chgData name="Chuyên Mai Tất" userId="abafd1fba60f2643" providerId="LiveId" clId="{F9D04D7C-E6F9-419C-914F-B83BAEAD0D2E}" dt="2022-11-11T18:40:11.585" v="721" actId="1076"/>
          <ac:spMkLst>
            <pc:docMk/>
            <pc:sldMk cId="2579603951" sldId="316"/>
            <ac:spMk id="5" creationId="{ED7CF949-1455-B0DE-6AD6-CAE5038B5CEF}"/>
          </ac:spMkLst>
        </pc:spChg>
        <pc:spChg chg="add mod">
          <ac:chgData name="Chuyên Mai Tất" userId="abafd1fba60f2643" providerId="LiveId" clId="{F9D04D7C-E6F9-419C-914F-B83BAEAD0D2E}" dt="2022-11-11T18:40:11.585" v="721" actId="1076"/>
          <ac:spMkLst>
            <pc:docMk/>
            <pc:sldMk cId="2579603951" sldId="316"/>
            <ac:spMk id="6" creationId="{38334E63-82E2-DD3A-C206-ABE7B0BDCC37}"/>
          </ac:spMkLst>
        </pc:spChg>
        <pc:spChg chg="add mod">
          <ac:chgData name="Chuyên Mai Tất" userId="abafd1fba60f2643" providerId="LiveId" clId="{F9D04D7C-E6F9-419C-914F-B83BAEAD0D2E}" dt="2022-11-11T18:40:11.585" v="721" actId="1076"/>
          <ac:spMkLst>
            <pc:docMk/>
            <pc:sldMk cId="2579603951" sldId="316"/>
            <ac:spMk id="7" creationId="{76360C50-F4DF-EAC6-33F3-C663E38B74D2}"/>
          </ac:spMkLst>
        </pc:spChg>
        <pc:spChg chg="add mod">
          <ac:chgData name="Chuyên Mai Tất" userId="abafd1fba60f2643" providerId="LiveId" clId="{F9D04D7C-E6F9-419C-914F-B83BAEAD0D2E}" dt="2022-11-11T18:37:39.086" v="692" actId="403"/>
          <ac:spMkLst>
            <pc:docMk/>
            <pc:sldMk cId="2579603951" sldId="316"/>
            <ac:spMk id="8" creationId="{168BA324-D1C5-4389-E28B-F127CB0B97DF}"/>
          </ac:spMkLst>
        </pc:spChg>
        <pc:spChg chg="add del mod">
          <ac:chgData name="Chuyên Mai Tất" userId="abafd1fba60f2643" providerId="LiveId" clId="{F9D04D7C-E6F9-419C-914F-B83BAEAD0D2E}" dt="2022-11-11T18:39:18.032" v="706" actId="478"/>
          <ac:spMkLst>
            <pc:docMk/>
            <pc:sldMk cId="2579603951" sldId="316"/>
            <ac:spMk id="9" creationId="{2A0874C6-F672-A86A-C5C6-51C2112F8064}"/>
          </ac:spMkLst>
        </pc:spChg>
        <pc:spChg chg="add del mod">
          <ac:chgData name="Chuyên Mai Tất" userId="abafd1fba60f2643" providerId="LiveId" clId="{F9D04D7C-E6F9-419C-914F-B83BAEAD0D2E}" dt="2022-11-11T18:38:39.289" v="698" actId="478"/>
          <ac:spMkLst>
            <pc:docMk/>
            <pc:sldMk cId="2579603951" sldId="316"/>
            <ac:spMk id="10" creationId="{64614876-521D-BEA7-980A-A279209A4EFC}"/>
          </ac:spMkLst>
        </pc:spChg>
      </pc:sldChg>
      <pc:sldChg chg="addSp modSp mod">
        <pc:chgData name="Chuyên Mai Tất" userId="abafd1fba60f2643" providerId="LiveId" clId="{F9D04D7C-E6F9-419C-914F-B83BAEAD0D2E}" dt="2022-11-11T18:43:17.860" v="756" actId="13822"/>
        <pc:sldMkLst>
          <pc:docMk/>
          <pc:sldMk cId="526974691" sldId="317"/>
        </pc:sldMkLst>
        <pc:spChg chg="add mod">
          <ac:chgData name="Chuyên Mai Tất" userId="abafd1fba60f2643" providerId="LiveId" clId="{F9D04D7C-E6F9-419C-914F-B83BAEAD0D2E}" dt="2022-11-11T18:41:55.895" v="727" actId="1076"/>
          <ac:spMkLst>
            <pc:docMk/>
            <pc:sldMk cId="526974691" sldId="317"/>
            <ac:spMk id="2" creationId="{A312623D-4F83-B541-849F-09CD7C076A97}"/>
          </ac:spMkLst>
        </pc:spChg>
        <pc:spChg chg="add mod">
          <ac:chgData name="Chuyên Mai Tất" userId="abafd1fba60f2643" providerId="LiveId" clId="{F9D04D7C-E6F9-419C-914F-B83BAEAD0D2E}" dt="2022-11-11T18:42:01.992" v="729" actId="207"/>
          <ac:spMkLst>
            <pc:docMk/>
            <pc:sldMk cId="526974691" sldId="317"/>
            <ac:spMk id="3" creationId="{43C51429-D9EA-B330-01D9-A38298B32F18}"/>
          </ac:spMkLst>
        </pc:spChg>
        <pc:spChg chg="add mod">
          <ac:chgData name="Chuyên Mai Tất" userId="abafd1fba60f2643" providerId="LiveId" clId="{F9D04D7C-E6F9-419C-914F-B83BAEAD0D2E}" dt="2022-11-11T18:41:49.676" v="723" actId="207"/>
          <ac:spMkLst>
            <pc:docMk/>
            <pc:sldMk cId="526974691" sldId="317"/>
            <ac:spMk id="4" creationId="{523B3E2C-79E4-3E22-FEDE-5DFE155BBE1B}"/>
          </ac:spMkLst>
        </pc:spChg>
        <pc:spChg chg="add mod">
          <ac:chgData name="Chuyên Mai Tất" userId="abafd1fba60f2643" providerId="LiveId" clId="{F9D04D7C-E6F9-419C-914F-B83BAEAD0D2E}" dt="2022-11-11T18:42:16.424" v="746" actId="1076"/>
          <ac:spMkLst>
            <pc:docMk/>
            <pc:sldMk cId="526974691" sldId="317"/>
            <ac:spMk id="5" creationId="{27FDD5C2-7C2F-D661-FBAC-86842BE464E1}"/>
          </ac:spMkLst>
        </pc:spChg>
        <pc:spChg chg="add mod">
          <ac:chgData name="Chuyên Mai Tất" userId="abafd1fba60f2643" providerId="LiveId" clId="{F9D04D7C-E6F9-419C-914F-B83BAEAD0D2E}" dt="2022-11-11T18:43:17.860" v="756" actId="13822"/>
          <ac:spMkLst>
            <pc:docMk/>
            <pc:sldMk cId="526974691" sldId="317"/>
            <ac:spMk id="6" creationId="{5898B28C-99C3-EC9E-DB6E-45AD5B8E31B2}"/>
          </ac:spMkLst>
        </pc:spChg>
      </pc:sldChg>
      <pc:sldChg chg="delSp modSp add mod">
        <pc:chgData name="Chuyên Mai Tất" userId="abafd1fba60f2643" providerId="LiveId" clId="{F9D04D7C-E6F9-419C-914F-B83BAEAD0D2E}" dt="2022-11-12T02:11:00.543" v="868" actId="1076"/>
        <pc:sldMkLst>
          <pc:docMk/>
          <pc:sldMk cId="2291626880" sldId="318"/>
        </pc:sldMkLst>
        <pc:spChg chg="mod">
          <ac:chgData name="Chuyên Mai Tất" userId="abafd1fba60f2643" providerId="LiveId" clId="{F9D04D7C-E6F9-419C-914F-B83BAEAD0D2E}" dt="2022-11-12T02:11:00.543" v="868" actId="1076"/>
          <ac:spMkLst>
            <pc:docMk/>
            <pc:sldMk cId="2291626880" sldId="318"/>
            <ac:spMk id="2" creationId="{A312623D-4F83-B541-849F-09CD7C076A97}"/>
          </ac:spMkLst>
        </pc:spChg>
        <pc:spChg chg="del mod">
          <ac:chgData name="Chuyên Mai Tất" userId="abafd1fba60f2643" providerId="LiveId" clId="{F9D04D7C-E6F9-419C-914F-B83BAEAD0D2E}" dt="2022-11-12T01:59:58.630" v="861" actId="478"/>
          <ac:spMkLst>
            <pc:docMk/>
            <pc:sldMk cId="2291626880" sldId="318"/>
            <ac:spMk id="3" creationId="{43C51429-D9EA-B330-01D9-A38298B32F18}"/>
          </ac:spMkLst>
        </pc:spChg>
        <pc:spChg chg="del">
          <ac:chgData name="Chuyên Mai Tất" userId="abafd1fba60f2643" providerId="LiveId" clId="{F9D04D7C-E6F9-419C-914F-B83BAEAD0D2E}" dt="2022-11-12T01:59:59.914" v="862" actId="478"/>
          <ac:spMkLst>
            <pc:docMk/>
            <pc:sldMk cId="2291626880" sldId="318"/>
            <ac:spMk id="4" creationId="{523B3E2C-79E4-3E22-FEDE-5DFE155BBE1B}"/>
          </ac:spMkLst>
        </pc:spChg>
        <pc:spChg chg="del mod">
          <ac:chgData name="Chuyên Mai Tất" userId="abafd1fba60f2643" providerId="LiveId" clId="{F9D04D7C-E6F9-419C-914F-B83BAEAD0D2E}" dt="2022-11-12T02:00:01.729" v="865" actId="478"/>
          <ac:spMkLst>
            <pc:docMk/>
            <pc:sldMk cId="2291626880" sldId="318"/>
            <ac:spMk id="5" creationId="{27FDD5C2-7C2F-D661-FBAC-86842BE464E1}"/>
          </ac:spMkLst>
        </pc:spChg>
        <pc:spChg chg="del">
          <ac:chgData name="Chuyên Mai Tất" userId="abafd1fba60f2643" providerId="LiveId" clId="{F9D04D7C-E6F9-419C-914F-B83BAEAD0D2E}" dt="2022-11-12T02:00:00.620" v="863" actId="478"/>
          <ac:spMkLst>
            <pc:docMk/>
            <pc:sldMk cId="2291626880" sldId="318"/>
            <ac:spMk id="6" creationId="{5898B28C-99C3-EC9E-DB6E-45AD5B8E31B2}"/>
          </ac:spMkLst>
        </pc:spChg>
      </pc:sldChg>
      <pc:sldChg chg="addSp delSp modSp add mod">
        <pc:chgData name="Chuyên Mai Tất" userId="abafd1fba60f2643" providerId="LiveId" clId="{F9D04D7C-E6F9-419C-914F-B83BAEAD0D2E}" dt="2022-11-12T02:28:13.522" v="910" actId="13822"/>
        <pc:sldMkLst>
          <pc:docMk/>
          <pc:sldMk cId="3857666825" sldId="319"/>
        </pc:sldMkLst>
        <pc:spChg chg="add mod">
          <ac:chgData name="Chuyên Mai Tất" userId="abafd1fba60f2643" providerId="LiveId" clId="{F9D04D7C-E6F9-419C-914F-B83BAEAD0D2E}" dt="2022-11-12T02:28:13.522" v="910" actId="13822"/>
          <ac:spMkLst>
            <pc:docMk/>
            <pc:sldMk cId="3857666825" sldId="319"/>
            <ac:spMk id="2" creationId="{B8F08C9E-6BC4-3ECF-1E00-8921369FE66C}"/>
          </ac:spMkLst>
        </pc:spChg>
        <pc:spChg chg="mod">
          <ac:chgData name="Chuyên Mai Tất" userId="abafd1fba60f2643" providerId="LiveId" clId="{F9D04D7C-E6F9-419C-914F-B83BAEAD0D2E}" dt="2022-11-12T02:28:00.862" v="908" actId="1076"/>
          <ac:spMkLst>
            <pc:docMk/>
            <pc:sldMk cId="3857666825" sldId="319"/>
            <ac:spMk id="3" creationId="{FE8D3F58-8BFF-7507-FD41-F05EA1011AE9}"/>
          </ac:spMkLst>
        </pc:spChg>
        <pc:spChg chg="add del">
          <ac:chgData name="Chuyên Mai Tất" userId="abafd1fba60f2643" providerId="LiveId" clId="{F9D04D7C-E6F9-419C-914F-B83BAEAD0D2E}" dt="2022-11-12T02:26:37.432" v="877" actId="478"/>
          <ac:spMkLst>
            <pc:docMk/>
            <pc:sldMk cId="3857666825" sldId="319"/>
            <ac:spMk id="5" creationId="{077A185B-DD92-E5CE-BA58-30F635840526}"/>
          </ac:spMkLst>
        </pc:spChg>
        <pc:spChg chg="del">
          <ac:chgData name="Chuyên Mai Tất" userId="abafd1fba60f2643" providerId="LiveId" clId="{F9D04D7C-E6F9-419C-914F-B83BAEAD0D2E}" dt="2022-11-12T02:26:41.160" v="881" actId="478"/>
          <ac:spMkLst>
            <pc:docMk/>
            <pc:sldMk cId="3857666825" sldId="319"/>
            <ac:spMk id="7" creationId="{EEF65244-7E29-42A6-BB05-7DB03A3812AF}"/>
          </ac:spMkLst>
        </pc:spChg>
        <pc:spChg chg="del mod">
          <ac:chgData name="Chuyên Mai Tất" userId="abafd1fba60f2643" providerId="LiveId" clId="{F9D04D7C-E6F9-419C-914F-B83BAEAD0D2E}" dt="2022-11-12T02:26:33.384" v="875" actId="478"/>
          <ac:spMkLst>
            <pc:docMk/>
            <pc:sldMk cId="3857666825" sldId="319"/>
            <ac:spMk id="8" creationId="{5D707F6F-FC0F-D25B-13C0-E698D83BDE28}"/>
          </ac:spMkLst>
        </pc:spChg>
        <pc:spChg chg="mod">
          <ac:chgData name="Chuyên Mai Tất" userId="abafd1fba60f2643" providerId="LiveId" clId="{F9D04D7C-E6F9-419C-914F-B83BAEAD0D2E}" dt="2022-11-12T02:27:53.198" v="905" actId="1076"/>
          <ac:spMkLst>
            <pc:docMk/>
            <pc:sldMk cId="3857666825" sldId="319"/>
            <ac:spMk id="10" creationId="{9F230C1B-F6CF-7C23-F6BE-F75F2402E0BC}"/>
          </ac:spMkLst>
        </pc:spChg>
        <pc:spChg chg="mod">
          <ac:chgData name="Chuyên Mai Tất" userId="abafd1fba60f2643" providerId="LiveId" clId="{F9D04D7C-E6F9-419C-914F-B83BAEAD0D2E}" dt="2022-11-12T02:27:50.058" v="904" actId="1076"/>
          <ac:spMkLst>
            <pc:docMk/>
            <pc:sldMk cId="3857666825" sldId="319"/>
            <ac:spMk id="11" creationId="{514982A0-92D4-B517-FCCD-8B55CF6CEE6A}"/>
          </ac:spMkLst>
        </pc:spChg>
        <pc:spChg chg="mod">
          <ac:chgData name="Chuyên Mai Tất" userId="abafd1fba60f2643" providerId="LiveId" clId="{F9D04D7C-E6F9-419C-914F-B83BAEAD0D2E}" dt="2022-11-12T02:27:46.829" v="903" actId="1076"/>
          <ac:spMkLst>
            <pc:docMk/>
            <pc:sldMk cId="3857666825" sldId="319"/>
            <ac:spMk id="12" creationId="{94107611-553B-B98D-84DF-9F8E8DC86B8B}"/>
          </ac:spMkLst>
        </pc:spChg>
        <pc:spChg chg="del">
          <ac:chgData name="Chuyên Mai Tất" userId="abafd1fba60f2643" providerId="LiveId" clId="{F9D04D7C-E6F9-419C-914F-B83BAEAD0D2E}" dt="2022-11-12T02:26:40.755" v="880" actId="478"/>
          <ac:spMkLst>
            <pc:docMk/>
            <pc:sldMk cId="3857666825" sldId="319"/>
            <ac:spMk id="22" creationId="{6566BB9D-1ADA-97F4-1969-4FA5899DC552}"/>
          </ac:spMkLst>
        </pc:spChg>
        <pc:spChg chg="del">
          <ac:chgData name="Chuyên Mai Tất" userId="abafd1fba60f2643" providerId="LiveId" clId="{F9D04D7C-E6F9-419C-914F-B83BAEAD0D2E}" dt="2022-11-12T02:26:45.093" v="884" actId="478"/>
          <ac:spMkLst>
            <pc:docMk/>
            <pc:sldMk cId="3857666825" sldId="319"/>
            <ac:spMk id="23" creationId="{2148D377-751C-4281-DF5B-1198903D2E44}"/>
          </ac:spMkLst>
        </pc:spChg>
        <pc:spChg chg="del">
          <ac:chgData name="Chuyên Mai Tất" userId="abafd1fba60f2643" providerId="LiveId" clId="{F9D04D7C-E6F9-419C-914F-B83BAEAD0D2E}" dt="2022-11-12T02:26:45.868" v="885" actId="478"/>
          <ac:spMkLst>
            <pc:docMk/>
            <pc:sldMk cId="3857666825" sldId="319"/>
            <ac:spMk id="24" creationId="{D26AF258-65D2-92A0-D06B-A11B3D709C3E}"/>
          </ac:spMkLst>
        </pc:spChg>
        <pc:spChg chg="del">
          <ac:chgData name="Chuyên Mai Tất" userId="abafd1fba60f2643" providerId="LiveId" clId="{F9D04D7C-E6F9-419C-914F-B83BAEAD0D2E}" dt="2022-11-12T02:26:43.405" v="883" actId="478"/>
          <ac:spMkLst>
            <pc:docMk/>
            <pc:sldMk cId="3857666825" sldId="319"/>
            <ac:spMk id="25" creationId="{38EC5CEE-63A3-B276-208D-D8BC15FE3A39}"/>
          </ac:spMkLst>
        </pc:spChg>
        <pc:spChg chg="del">
          <ac:chgData name="Chuyên Mai Tất" userId="abafd1fba60f2643" providerId="LiveId" clId="{F9D04D7C-E6F9-419C-914F-B83BAEAD0D2E}" dt="2022-11-12T02:26:39.839" v="879" actId="478"/>
          <ac:spMkLst>
            <pc:docMk/>
            <pc:sldMk cId="3857666825" sldId="319"/>
            <ac:spMk id="26" creationId="{F1E17D84-9ED4-4C16-C186-9A729EB66394}"/>
          </ac:spMkLst>
        </pc:spChg>
        <pc:spChg chg="del">
          <ac:chgData name="Chuyên Mai Tất" userId="abafd1fba60f2643" providerId="LiveId" clId="{F9D04D7C-E6F9-419C-914F-B83BAEAD0D2E}" dt="2022-11-12T02:26:39.006" v="878" actId="478"/>
          <ac:spMkLst>
            <pc:docMk/>
            <pc:sldMk cId="3857666825" sldId="319"/>
            <ac:spMk id="27" creationId="{3B847865-D47E-88B6-03E5-E0A3BBE8B2C9}"/>
          </ac:spMkLst>
        </pc:spChg>
        <pc:spChg chg="del">
          <ac:chgData name="Chuyên Mai Tất" userId="abafd1fba60f2643" providerId="LiveId" clId="{F9D04D7C-E6F9-419C-914F-B83BAEAD0D2E}" dt="2022-11-12T02:26:42.043" v="882" actId="478"/>
          <ac:spMkLst>
            <pc:docMk/>
            <pc:sldMk cId="3857666825" sldId="319"/>
            <ac:spMk id="28" creationId="{5FAA42E8-8C6C-78DB-C498-EC11D7F350DE}"/>
          </ac:spMkLst>
        </pc:spChg>
      </pc:sldChg>
      <pc:sldChg chg="modSp add mod">
        <pc:chgData name="Chuyên Mai Tất" userId="abafd1fba60f2643" providerId="LiveId" clId="{F9D04D7C-E6F9-419C-914F-B83BAEAD0D2E}" dt="2022-11-12T02:48:43.493" v="1006" actId="1076"/>
        <pc:sldMkLst>
          <pc:docMk/>
          <pc:sldMk cId="3016385990" sldId="320"/>
        </pc:sldMkLst>
        <pc:spChg chg="mod">
          <ac:chgData name="Chuyên Mai Tất" userId="abafd1fba60f2643" providerId="LiveId" clId="{F9D04D7C-E6F9-419C-914F-B83BAEAD0D2E}" dt="2022-11-12T02:48:43.493" v="1006" actId="1076"/>
          <ac:spMkLst>
            <pc:docMk/>
            <pc:sldMk cId="3016385990" sldId="320"/>
            <ac:spMk id="2" creationId="{3AF0F6A4-805E-F494-2484-690C3A73E341}"/>
          </ac:spMkLst>
        </pc:spChg>
        <pc:spChg chg="mod">
          <ac:chgData name="Chuyên Mai Tất" userId="abafd1fba60f2643" providerId="LiveId" clId="{F9D04D7C-E6F9-419C-914F-B83BAEAD0D2E}" dt="2022-11-12T02:48:27.263" v="998" actId="1076"/>
          <ac:spMkLst>
            <pc:docMk/>
            <pc:sldMk cId="3016385990" sldId="320"/>
            <ac:spMk id="4" creationId="{E880152C-5687-E261-B651-7A2D751ACCAC}"/>
          </ac:spMkLst>
        </pc:spChg>
        <pc:spChg chg="mod">
          <ac:chgData name="Chuyên Mai Tất" userId="abafd1fba60f2643" providerId="LiveId" clId="{F9D04D7C-E6F9-419C-914F-B83BAEAD0D2E}" dt="2022-11-12T02:48:21.031" v="994" actId="207"/>
          <ac:spMkLst>
            <pc:docMk/>
            <pc:sldMk cId="3016385990" sldId="320"/>
            <ac:spMk id="105" creationId="{00000000-0000-0000-0000-000000000000}"/>
          </ac:spMkLst>
        </pc:spChg>
      </pc:sldChg>
      <pc:sldChg chg="addSp delSp modSp add mod">
        <pc:chgData name="Chuyên Mai Tất" userId="abafd1fba60f2643" providerId="LiveId" clId="{F9D04D7C-E6F9-419C-914F-B83BAEAD0D2E}" dt="2022-11-12T03:49:59.717" v="1584" actId="1076"/>
        <pc:sldMkLst>
          <pc:docMk/>
          <pc:sldMk cId="2602426608" sldId="321"/>
        </pc:sldMkLst>
        <pc:spChg chg="mod">
          <ac:chgData name="Chuyên Mai Tất" userId="abafd1fba60f2643" providerId="LiveId" clId="{F9D04D7C-E6F9-419C-914F-B83BAEAD0D2E}" dt="2022-11-12T03:49:59.717" v="1584" actId="1076"/>
          <ac:spMkLst>
            <pc:docMk/>
            <pc:sldMk cId="2602426608" sldId="321"/>
            <ac:spMk id="2" creationId="{3AF0F6A4-805E-F494-2484-690C3A73E341}"/>
          </ac:spMkLst>
        </pc:spChg>
        <pc:picChg chg="add mod">
          <ac:chgData name="Chuyên Mai Tất" userId="abafd1fba60f2643" providerId="LiveId" clId="{F9D04D7C-E6F9-419C-914F-B83BAEAD0D2E}" dt="2022-11-12T03:47:44.868" v="1571" actId="1076"/>
          <ac:picMkLst>
            <pc:docMk/>
            <pc:sldMk cId="2602426608" sldId="321"/>
            <ac:picMk id="4" creationId="{F3E26EF6-E2CB-545F-1A9B-6747C5EAB285}"/>
          </ac:picMkLst>
        </pc:picChg>
        <pc:picChg chg="add del">
          <ac:chgData name="Chuyên Mai Tất" userId="abafd1fba60f2643" providerId="LiveId" clId="{F9D04D7C-E6F9-419C-914F-B83BAEAD0D2E}" dt="2022-11-12T03:19:40.732" v="1042" actId="478"/>
          <ac:picMkLst>
            <pc:docMk/>
            <pc:sldMk cId="2602426608" sldId="321"/>
            <ac:picMk id="6" creationId="{C3D1C628-C722-070D-7444-06BF935B444A}"/>
          </ac:picMkLst>
        </pc:picChg>
        <pc:picChg chg="del">
          <ac:chgData name="Chuyên Mai Tất" userId="abafd1fba60f2643" providerId="LiveId" clId="{F9D04D7C-E6F9-419C-914F-B83BAEAD0D2E}" dt="2022-11-12T03:18:58.837" v="1037" actId="478"/>
          <ac:picMkLst>
            <pc:docMk/>
            <pc:sldMk cId="2602426608" sldId="321"/>
            <ac:picMk id="8" creationId="{89E8E03E-99B7-4304-0A87-F29081E9115A}"/>
          </ac:picMkLst>
        </pc:picChg>
        <pc:picChg chg="add mod">
          <ac:chgData name="Chuyên Mai Tất" userId="abafd1fba60f2643" providerId="LiveId" clId="{F9D04D7C-E6F9-419C-914F-B83BAEAD0D2E}" dt="2022-11-12T03:47:41.263" v="1570" actId="1076"/>
          <ac:picMkLst>
            <pc:docMk/>
            <pc:sldMk cId="2602426608" sldId="321"/>
            <ac:picMk id="9" creationId="{BBEDD303-886D-8AA4-53DA-D29AC7446352}"/>
          </ac:picMkLst>
        </pc:picChg>
      </pc:sldChg>
      <pc:sldChg chg="addSp delSp modSp add mod">
        <pc:chgData name="Chuyên Mai Tất" userId="abafd1fba60f2643" providerId="LiveId" clId="{F9D04D7C-E6F9-419C-914F-B83BAEAD0D2E}" dt="2022-11-12T03:20:44.442" v="1048" actId="1076"/>
        <pc:sldMkLst>
          <pc:docMk/>
          <pc:sldMk cId="2587724549" sldId="322"/>
        </pc:sldMkLst>
        <pc:spChg chg="del">
          <ac:chgData name="Chuyên Mai Tất" userId="abafd1fba60f2643" providerId="LiveId" clId="{F9D04D7C-E6F9-419C-914F-B83BAEAD0D2E}" dt="2022-11-12T03:20:29.562" v="1046" actId="478"/>
          <ac:spMkLst>
            <pc:docMk/>
            <pc:sldMk cId="2587724549" sldId="322"/>
            <ac:spMk id="2" creationId="{3AF0F6A4-805E-F494-2484-690C3A73E341}"/>
          </ac:spMkLst>
        </pc:spChg>
        <pc:picChg chg="del">
          <ac:chgData name="Chuyên Mai Tất" userId="abafd1fba60f2643" providerId="LiveId" clId="{F9D04D7C-E6F9-419C-914F-B83BAEAD0D2E}" dt="2022-11-12T03:20:25.197" v="1045" actId="478"/>
          <ac:picMkLst>
            <pc:docMk/>
            <pc:sldMk cId="2587724549" sldId="322"/>
            <ac:picMk id="4" creationId="{F3E26EF6-E2CB-545F-1A9B-6747C5EAB285}"/>
          </ac:picMkLst>
        </pc:picChg>
        <pc:picChg chg="add mod">
          <ac:chgData name="Chuyên Mai Tất" userId="abafd1fba60f2643" providerId="LiveId" clId="{F9D04D7C-E6F9-419C-914F-B83BAEAD0D2E}" dt="2022-11-12T03:20:44.442" v="1048" actId="1076"/>
          <ac:picMkLst>
            <pc:docMk/>
            <pc:sldMk cId="2587724549" sldId="322"/>
            <ac:picMk id="5" creationId="{CDB9CDD7-2BD9-A299-155D-62E697E4A8A1}"/>
          </ac:picMkLst>
        </pc:picChg>
      </pc:sldChg>
      <pc:sldChg chg="add">
        <pc:chgData name="Chuyên Mai Tất" userId="abafd1fba60f2643" providerId="LiveId" clId="{F9D04D7C-E6F9-419C-914F-B83BAEAD0D2E}" dt="2022-11-12T03:23:30.025" v="1123" actId="2890"/>
        <pc:sldMkLst>
          <pc:docMk/>
          <pc:sldMk cId="2654840211" sldId="323"/>
        </pc:sldMkLst>
      </pc:sldChg>
      <pc:sldChg chg="addSp delSp modSp add mod">
        <pc:chgData name="Chuyên Mai Tất" userId="abafd1fba60f2643" providerId="LiveId" clId="{F9D04D7C-E6F9-419C-914F-B83BAEAD0D2E}" dt="2022-11-12T03:37:47.625" v="1537" actId="14100"/>
        <pc:sldMkLst>
          <pc:docMk/>
          <pc:sldMk cId="1690184348" sldId="324"/>
        </pc:sldMkLst>
        <pc:spChg chg="del">
          <ac:chgData name="Chuyên Mai Tất" userId="abafd1fba60f2643" providerId="LiveId" clId="{F9D04D7C-E6F9-419C-914F-B83BAEAD0D2E}" dt="2022-11-12T03:35:35.463" v="1522" actId="478"/>
          <ac:spMkLst>
            <pc:docMk/>
            <pc:sldMk cId="1690184348" sldId="324"/>
            <ac:spMk id="2" creationId="{3AF0F6A4-805E-F494-2484-690C3A73E341}"/>
          </ac:spMkLst>
        </pc:spChg>
        <pc:picChg chg="add mod">
          <ac:chgData name="Chuyên Mai Tất" userId="abafd1fba60f2643" providerId="LiveId" clId="{F9D04D7C-E6F9-419C-914F-B83BAEAD0D2E}" dt="2022-11-12T03:37:37.300" v="1534" actId="14100"/>
          <ac:picMkLst>
            <pc:docMk/>
            <pc:sldMk cId="1690184348" sldId="324"/>
            <ac:picMk id="5" creationId="{D20D18D0-127C-1DD6-F562-6026EA202EEC}"/>
          </ac:picMkLst>
        </pc:picChg>
        <pc:picChg chg="add mod">
          <ac:chgData name="Chuyên Mai Tất" userId="abafd1fba60f2643" providerId="LiveId" clId="{F9D04D7C-E6F9-419C-914F-B83BAEAD0D2E}" dt="2022-11-12T03:37:43.886" v="1536" actId="14100"/>
          <ac:picMkLst>
            <pc:docMk/>
            <pc:sldMk cId="1690184348" sldId="324"/>
            <ac:picMk id="7" creationId="{138E6596-7C02-4656-BEC0-3CEC36E3550D}"/>
          </ac:picMkLst>
        </pc:picChg>
        <pc:picChg chg="add mod">
          <ac:chgData name="Chuyên Mai Tất" userId="abafd1fba60f2643" providerId="LiveId" clId="{F9D04D7C-E6F9-419C-914F-B83BAEAD0D2E}" dt="2022-11-12T03:37:47.625" v="1537" actId="14100"/>
          <ac:picMkLst>
            <pc:docMk/>
            <pc:sldMk cId="1690184348" sldId="324"/>
            <ac:picMk id="9" creationId="{013D116B-5C22-2EDF-DCAB-D24C423913B2}"/>
          </ac:picMkLst>
        </pc:picChg>
      </pc:sldChg>
      <pc:sldMasterChg chg="delSldLayout">
        <pc:chgData name="Chuyên Mai Tất" userId="abafd1fba60f2643" providerId="LiveId" clId="{F9D04D7C-E6F9-419C-914F-B83BAEAD0D2E}" dt="2022-11-11T18:41:06.256" v="722" actId="47"/>
        <pc:sldMasterMkLst>
          <pc:docMk/>
          <pc:sldMasterMk cId="0" sldId="2147483659"/>
        </pc:sldMasterMkLst>
        <pc:sldLayoutChg chg="del">
          <pc:chgData name="Chuyên Mai Tất" userId="abafd1fba60f2643" providerId="LiveId" clId="{F9D04D7C-E6F9-419C-914F-B83BAEAD0D2E}" dt="2022-11-11T18:41:06.256" v="722" actId="47"/>
          <pc:sldLayoutMkLst>
            <pc:docMk/>
            <pc:sldMasterMk cId="0" sldId="2147483659"/>
            <pc:sldLayoutMk cId="2801091431" sldId="2147483662"/>
          </pc:sldLayoutMkLst>
        </pc:sldLayoutChg>
      </pc:sldMasterChg>
    </pc:docChg>
  </pc:docChgLst>
  <pc:docChgLst>
    <pc:chgData name="Chuyên Mai Tất" userId="abafd1fba60f2643" providerId="LiveId" clId="{EE7BB625-FE5F-4D9F-A2F5-D3FB5078C0A4}"/>
    <pc:docChg chg="modSld">
      <pc:chgData name="Chuyên Mai Tất" userId="abafd1fba60f2643" providerId="LiveId" clId="{EE7BB625-FE5F-4D9F-A2F5-D3FB5078C0A4}" dt="2022-10-31T05:38:08.411" v="22" actId="20577"/>
      <pc:docMkLst>
        <pc:docMk/>
      </pc:docMkLst>
      <pc:sldChg chg="addSp modSp mod">
        <pc:chgData name="Chuyên Mai Tất" userId="abafd1fba60f2643" providerId="LiveId" clId="{EE7BB625-FE5F-4D9F-A2F5-D3FB5078C0A4}" dt="2022-10-31T05:38:08.411" v="22" actId="20577"/>
        <pc:sldMkLst>
          <pc:docMk/>
          <pc:sldMk cId="0" sldId="256"/>
        </pc:sldMkLst>
        <pc:spChg chg="add mod">
          <ac:chgData name="Chuyên Mai Tất" userId="abafd1fba60f2643" providerId="LiveId" clId="{EE7BB625-FE5F-4D9F-A2F5-D3FB5078C0A4}" dt="2022-10-31T05:38:08.411" v="22" actId="20577"/>
          <ac:spMkLst>
            <pc:docMk/>
            <pc:sldMk cId="0" sldId="256"/>
            <ac:spMk id="2" creationId="{CA2FD018-357A-6B82-C0BB-2076AFB557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77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3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5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3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11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8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5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56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70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97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5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9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74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8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26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2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6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55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4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5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8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36" y="200590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vi-VN" sz="6600" dirty="0" err="1"/>
              <a:t>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84" y="4078410"/>
            <a:ext cx="8192728" cy="730043"/>
          </a:xfrm>
        </p:spPr>
        <p:txBody>
          <a:bodyPr/>
          <a:lstStyle/>
          <a:p>
            <a:r>
              <a:rPr lang="vi-VN" dirty="0"/>
              <a:t>Mai </a:t>
            </a:r>
            <a:r>
              <a:rPr lang="vi-VN" dirty="0" err="1"/>
              <a:t>Tat</a:t>
            </a:r>
            <a:r>
              <a:rPr lang="vi-VN" dirty="0"/>
              <a:t> </a:t>
            </a:r>
            <a:r>
              <a:rPr lang="vi-VN" dirty="0" err="1"/>
              <a:t>Chuyen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A51C23B-C040-4F7A-A1C2-6ED35AD07A2A}"/>
              </a:ext>
            </a:extLst>
          </p:cNvPr>
          <p:cNvSpPr txBox="1"/>
          <p:nvPr/>
        </p:nvSpPr>
        <p:spPr>
          <a:xfrm>
            <a:off x="4475947" y="1821242"/>
            <a:ext cx="159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Presentation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-1075062" y="924295"/>
            <a:ext cx="700636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i="0" dirty="0">
                <a:solidFill>
                  <a:srgbClr val="FFFF00"/>
                </a:solidFill>
                <a:effectLst/>
                <a:latin typeface="LiberationSerif"/>
              </a:rPr>
              <a:t>Convolutional </a:t>
            </a:r>
          </a:p>
          <a:p>
            <a:pPr algn="ctr"/>
            <a:r>
              <a:rPr lang="en-US" sz="2800" i="0" dirty="0">
                <a:solidFill>
                  <a:srgbClr val="FFFF00"/>
                </a:solidFill>
                <a:effectLst/>
                <a:latin typeface="LiberationSerif"/>
              </a:rPr>
              <a:t>neural network</a:t>
            </a:r>
            <a:endParaRPr lang="vi-VN" sz="3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26EF6-E2CB-545F-1A9B-6747C5EA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17" y="3059405"/>
            <a:ext cx="5930184" cy="1752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DD303-886D-8AA4-53DA-D29AC744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04" y="55154"/>
            <a:ext cx="3157897" cy="26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9CDD7-2BD9-A299-155D-62E697E4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76" y="348797"/>
            <a:ext cx="5969816" cy="44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25FE0076-6660-BF99-4F4A-A10ACF02604C}"/>
              </a:ext>
            </a:extLst>
          </p:cNvPr>
          <p:cNvSpPr txBox="1">
            <a:spLocks/>
          </p:cNvSpPr>
          <p:nvPr/>
        </p:nvSpPr>
        <p:spPr>
          <a:xfrm>
            <a:off x="942849" y="1411950"/>
            <a:ext cx="691504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LiberationSerif"/>
              </a:rPr>
              <a:t>NN with only an input and output layer are another subset of machine learning known as </a:t>
            </a:r>
            <a:r>
              <a:rPr lang="en-US" sz="1800" b="0" i="1" dirty="0">
                <a:solidFill>
                  <a:srgbClr val="FFFF00"/>
                </a:solidFill>
                <a:latin typeface="LiberationSerif-Italic"/>
              </a:rPr>
              <a:t>linear models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br>
              <a:rPr lang="en-US" sz="11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10D80-8F87-3B6A-0336-D3BD0A556CBE}"/>
              </a:ext>
            </a:extLst>
          </p:cNvPr>
          <p:cNvSpPr txBox="1"/>
          <p:nvPr/>
        </p:nvSpPr>
        <p:spPr>
          <a:xfrm flipH="1">
            <a:off x="871279" y="2762665"/>
            <a:ext cx="691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It represent the patterns which  learned from data using linear 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310912" y="2407093"/>
            <a:ext cx="47386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TensorFlow library</a:t>
            </a:r>
            <a:r>
              <a:rPr lang="en-US" sz="1800" b="0" dirty="0">
                <a:solidFill>
                  <a:schemeClr val="bg1"/>
                </a:solidFill>
                <a:latin typeface="LiberationSerif"/>
              </a:rPr>
              <a:t>-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 an open source ML framework created by Google with a focus on DL models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rgbClr val="FFFF00"/>
                </a:solidFill>
              </a:rPr>
              <a:t>Keras</a:t>
            </a:r>
            <a:r>
              <a:rPr lang="en-US" sz="1400" dirty="0">
                <a:solidFill>
                  <a:schemeClr val="bg1"/>
                </a:solidFill>
              </a:rPr>
              <a:t> – a API</a:t>
            </a:r>
            <a:r>
              <a:rPr lang="en-US" sz="1800" b="0" dirty="0">
                <a:solidFill>
                  <a:schemeClr val="bg1"/>
                </a:solidFill>
                <a:latin typeface="LiberationSerif"/>
              </a:rPr>
              <a:t> which 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upports many backends</a:t>
            </a:r>
          </a:p>
          <a:p>
            <a:endParaRPr lang="en-US" sz="1800" b="0" dirty="0">
              <a:solidFill>
                <a:schemeClr val="bg1"/>
              </a:solidFill>
              <a:latin typeface="LiberationSerif"/>
            </a:endParaRPr>
          </a:p>
          <a:p>
            <a:r>
              <a:rPr lang="en-US" sz="1800" b="0" i="1" dirty="0">
                <a:solidFill>
                  <a:schemeClr val="bg1"/>
                </a:solidFill>
                <a:latin typeface="LiberationSerif-Italic"/>
              </a:rPr>
              <a:t>Some other : S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LiberationSerif-Italic"/>
              </a:rPr>
              <a:t>cikit-learn, </a:t>
            </a:r>
            <a:r>
              <a:rPr lang="en-US" sz="1800" b="0" i="1" dirty="0" err="1">
                <a:solidFill>
                  <a:schemeClr val="bg1"/>
                </a:solidFill>
                <a:effectLst/>
                <a:latin typeface="LiberationSerif-Italic"/>
              </a:rPr>
              <a:t>XGBoost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LiberationSerif-Italic"/>
              </a:rPr>
              <a:t>,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and </a:t>
            </a:r>
            <a:r>
              <a:rPr lang="en-US" sz="1800" b="0" i="1" dirty="0" err="1">
                <a:solidFill>
                  <a:schemeClr val="bg1"/>
                </a:solidFill>
                <a:effectLst/>
                <a:latin typeface="LiberationSerif-Italic"/>
              </a:rPr>
              <a:t>PyTorch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922216" y="61298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err="1">
                <a:solidFill>
                  <a:schemeClr val="bg1"/>
                </a:solidFill>
              </a:rPr>
              <a:t>Libraries</a:t>
            </a:r>
            <a:endParaRPr lang="vi-V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TensorFlow là gì? Vai trò của TensorFlow trong sự phát triển của học máy">
            <a:extLst>
              <a:ext uri="{FF2B5EF4-FFF2-40B4-BE49-F238E27FC236}">
                <a16:creationId xmlns:a16="http://schemas.microsoft.com/office/drawing/2014/main" id="{8ED4B6E5-D5E8-4E41-97D1-A7233A63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33" y="1877501"/>
            <a:ext cx="3483855" cy="19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FAA42E8-8C6C-78DB-C498-EC11D7F350DE}"/>
              </a:ext>
            </a:extLst>
          </p:cNvPr>
          <p:cNvSpPr/>
          <p:nvPr/>
        </p:nvSpPr>
        <p:spPr>
          <a:xfrm>
            <a:off x="4267200" y="2628907"/>
            <a:ext cx="1776846" cy="354667"/>
          </a:xfrm>
          <a:prstGeom prst="roundRect">
            <a:avLst/>
          </a:prstGeom>
          <a:solidFill>
            <a:srgbClr val="04F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847865-D47E-88B6-03E5-E0A3BBE8B2C9}"/>
              </a:ext>
            </a:extLst>
          </p:cNvPr>
          <p:cNvSpPr/>
          <p:nvPr/>
        </p:nvSpPr>
        <p:spPr>
          <a:xfrm>
            <a:off x="4267200" y="1092820"/>
            <a:ext cx="1776846" cy="354667"/>
          </a:xfrm>
          <a:prstGeom prst="roundRect">
            <a:avLst/>
          </a:prstGeom>
          <a:solidFill>
            <a:srgbClr val="04F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E9EE85-A7B8-99AA-06A0-B3A01EB24397}"/>
              </a:ext>
            </a:extLst>
          </p:cNvPr>
          <p:cNvSpPr/>
          <p:nvPr/>
        </p:nvSpPr>
        <p:spPr>
          <a:xfrm>
            <a:off x="126187" y="2385875"/>
            <a:ext cx="1115122" cy="1068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868466-C000-91E4-E943-4937FDA3F811}"/>
              </a:ext>
            </a:extLst>
          </p:cNvPr>
          <p:cNvSpPr/>
          <p:nvPr/>
        </p:nvSpPr>
        <p:spPr>
          <a:xfrm>
            <a:off x="1409292" y="3770742"/>
            <a:ext cx="2686363" cy="8000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BC928D-FD87-4782-EA2E-ABF97E8C6FB0}"/>
              </a:ext>
            </a:extLst>
          </p:cNvPr>
          <p:cNvSpPr/>
          <p:nvPr/>
        </p:nvSpPr>
        <p:spPr>
          <a:xfrm>
            <a:off x="1409292" y="1470922"/>
            <a:ext cx="2609386" cy="8000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FE8D3F58-8BFF-7507-FD41-F05EA1011AE9}"/>
              </a:ext>
            </a:extLst>
          </p:cNvPr>
          <p:cNvSpPr txBox="1">
            <a:spLocks/>
          </p:cNvSpPr>
          <p:nvPr/>
        </p:nvSpPr>
        <p:spPr>
          <a:xfrm>
            <a:off x="1618516" y="357620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Unsupervised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learning</a:t>
            </a:r>
            <a:endParaRPr lang="vi-VN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077A185B-DD92-E5CE-BA58-30F635840526}"/>
              </a:ext>
            </a:extLst>
          </p:cNvPr>
          <p:cNvSpPr txBox="1">
            <a:spLocks/>
          </p:cNvSpPr>
          <p:nvPr/>
        </p:nvSpPr>
        <p:spPr>
          <a:xfrm>
            <a:off x="1633944" y="122874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S</a:t>
            </a:r>
            <a:r>
              <a:rPr lang="vi-VN" sz="2000" b="0" i="0" dirty="0" err="1">
                <a:solidFill>
                  <a:schemeClr val="tx1"/>
                </a:solidFill>
                <a:effectLst/>
                <a:latin typeface="+mj-lt"/>
              </a:rPr>
              <a:t>upervised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learning</a:t>
            </a:r>
            <a:endParaRPr lang="vi-VN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D753CF0F-554C-F76E-AF04-DA3E3106D4D7}"/>
              </a:ext>
            </a:extLst>
          </p:cNvPr>
          <p:cNvSpPr txBox="1">
            <a:spLocks/>
          </p:cNvSpPr>
          <p:nvPr/>
        </p:nvSpPr>
        <p:spPr>
          <a:xfrm>
            <a:off x="444485" y="231546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400" b="0" dirty="0">
                <a:solidFill>
                  <a:schemeClr val="tx1"/>
                </a:solidFill>
                <a:latin typeface="+mj-lt"/>
              </a:rPr>
              <a:t>ML</a:t>
            </a:r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EEF65244-7E29-42A6-BB05-7DB03A3812AF}"/>
              </a:ext>
            </a:extLst>
          </p:cNvPr>
          <p:cNvSpPr txBox="1">
            <a:spLocks/>
          </p:cNvSpPr>
          <p:nvPr/>
        </p:nvSpPr>
        <p:spPr>
          <a:xfrm>
            <a:off x="4584469" y="2203533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i="0" dirty="0" err="1">
                <a:solidFill>
                  <a:schemeClr val="tx1"/>
                </a:solidFill>
                <a:effectLst/>
                <a:latin typeface="+mj-lt"/>
              </a:rPr>
              <a:t>Regression</a:t>
            </a:r>
            <a:endParaRPr lang="vi-VN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5D707F6F-FC0F-D25B-13C0-E698D83BDE28}"/>
              </a:ext>
            </a:extLst>
          </p:cNvPr>
          <p:cNvSpPr txBox="1">
            <a:spLocks/>
          </p:cNvSpPr>
          <p:nvPr/>
        </p:nvSpPr>
        <p:spPr>
          <a:xfrm>
            <a:off x="4478813" y="703931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dirty="0" err="1">
                <a:solidFill>
                  <a:schemeClr val="tx1"/>
                </a:solidFill>
                <a:latin typeface="+mj-lt"/>
              </a:rPr>
              <a:t>Classification</a:t>
            </a:r>
            <a:endParaRPr lang="vi-VN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1B5A4-0DF2-B03B-A459-65E3DE50E43A}"/>
              </a:ext>
            </a:extLst>
          </p:cNvPr>
          <p:cNvSpPr txBox="1"/>
          <p:nvPr/>
        </p:nvSpPr>
        <p:spPr>
          <a:xfrm>
            <a:off x="609995" y="278300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err="1">
                <a:solidFill>
                  <a:schemeClr val="bg1"/>
                </a:solidFill>
                <a:latin typeface="+mj-lt"/>
              </a:rPr>
              <a:t>Grouping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method</a:t>
            </a:r>
            <a:endParaRPr lang="vi-V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9F230C1B-F6CF-7C23-F6BE-F75F2402E0BC}"/>
              </a:ext>
            </a:extLst>
          </p:cNvPr>
          <p:cNvSpPr txBox="1">
            <a:spLocks/>
          </p:cNvSpPr>
          <p:nvPr/>
        </p:nvSpPr>
        <p:spPr>
          <a:xfrm>
            <a:off x="6264505" y="176523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and label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on images</a:t>
            </a:r>
            <a:endParaRPr lang="vi-VN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514982A0-92D4-B517-FCCD-8B55CF6CEE6A}"/>
              </a:ext>
            </a:extLst>
          </p:cNvPr>
          <p:cNvSpPr txBox="1">
            <a:spLocks/>
          </p:cNvSpPr>
          <p:nvPr/>
        </p:nvSpPr>
        <p:spPr>
          <a:xfrm>
            <a:off x="6243641" y="193797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dirty="0" err="1">
                <a:solidFill>
                  <a:srgbClr val="FFFF00"/>
                </a:solidFill>
                <a:latin typeface="+mj-lt"/>
              </a:rPr>
              <a:t>Continous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</a:t>
            </a:r>
          </a:p>
          <a:p>
            <a:r>
              <a:rPr lang="vi-VN" sz="1800" dirty="0" err="1">
                <a:solidFill>
                  <a:srgbClr val="FFFF00"/>
                </a:solidFill>
                <a:latin typeface="+mj-lt"/>
              </a:rPr>
              <a:t>Ex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: </a:t>
            </a:r>
            <a:r>
              <a:rPr lang="vi-VN" sz="1800" dirty="0" err="1">
                <a:solidFill>
                  <a:srgbClr val="FFFF00"/>
                </a:solidFill>
                <a:latin typeface="+mj-lt"/>
              </a:rPr>
              <a:t>predict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the </a:t>
            </a:r>
            <a:r>
              <a:rPr lang="vi-VN" sz="1800" dirty="0" err="1">
                <a:solidFill>
                  <a:srgbClr val="FFFF00"/>
                </a:solidFill>
                <a:latin typeface="+mj-lt"/>
              </a:rPr>
              <a:t>house’s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</a:t>
            </a:r>
          </a:p>
          <a:p>
            <a:r>
              <a:rPr lang="vi-VN" sz="1800" dirty="0">
                <a:solidFill>
                  <a:srgbClr val="FFFF00"/>
                </a:solidFill>
                <a:latin typeface="+mj-lt"/>
              </a:rPr>
              <a:t>        </a:t>
            </a:r>
            <a:r>
              <a:rPr lang="vi-VN" sz="1800" dirty="0" err="1">
                <a:solidFill>
                  <a:srgbClr val="FFFF00"/>
                </a:solidFill>
                <a:latin typeface="+mj-lt"/>
              </a:rPr>
              <a:t>price</a:t>
            </a:r>
            <a:endParaRPr lang="vi-VN" sz="1800" dirty="0">
              <a:solidFill>
                <a:srgbClr val="FFFF00"/>
              </a:solidFill>
              <a:latin typeface="+mj-lt"/>
            </a:endParaRPr>
          </a:p>
          <a:p>
            <a:r>
              <a:rPr lang="vi-VN" sz="1800" dirty="0">
                <a:solidFill>
                  <a:srgbClr val="FFFF00"/>
                </a:solidFill>
                <a:latin typeface="+mj-lt"/>
              </a:rPr>
              <a:t>                             </a:t>
            </a:r>
          </a:p>
        </p:txBody>
      </p:sp>
      <p:sp>
        <p:nvSpPr>
          <p:cNvPr id="12" name="Google Shape;60;p13">
            <a:extLst>
              <a:ext uri="{FF2B5EF4-FFF2-40B4-BE49-F238E27FC236}">
                <a16:creationId xmlns:a16="http://schemas.microsoft.com/office/drawing/2014/main" id="{94107611-553B-B98D-84DF-9F8E8DC86B8B}"/>
              </a:ext>
            </a:extLst>
          </p:cNvPr>
          <p:cNvSpPr txBox="1">
            <a:spLocks/>
          </p:cNvSpPr>
          <p:nvPr/>
        </p:nvSpPr>
        <p:spPr>
          <a:xfrm>
            <a:off x="6243641" y="302358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dirty="0" err="1">
                <a:solidFill>
                  <a:srgbClr val="FFFF00"/>
                </a:solidFill>
                <a:latin typeface="+mj-lt"/>
              </a:rPr>
              <a:t>Linear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rgbClr val="FFFF00"/>
                </a:solidFill>
                <a:latin typeface="+mj-lt"/>
              </a:rPr>
              <a:t>regression</a:t>
            </a:r>
            <a:endParaRPr lang="vi-VN" sz="1800" dirty="0">
              <a:solidFill>
                <a:srgbClr val="FFFF00"/>
              </a:solidFill>
              <a:latin typeface="+mj-lt"/>
            </a:endParaRPr>
          </a:p>
          <a:p>
            <a:endParaRPr lang="vi-VN" sz="1800" dirty="0">
              <a:solidFill>
                <a:srgbClr val="FFFF00"/>
              </a:solidFill>
              <a:latin typeface="+mj-lt"/>
            </a:endParaRPr>
          </a:p>
          <a:p>
            <a:r>
              <a:rPr lang="vi-VN" sz="1800" dirty="0" err="1">
                <a:solidFill>
                  <a:srgbClr val="FFFF00"/>
                </a:solidFill>
                <a:latin typeface="+mj-lt"/>
              </a:rPr>
              <a:t>Logictics</a:t>
            </a:r>
            <a:r>
              <a:rPr lang="vi-VN" sz="1800" dirty="0">
                <a:solidFill>
                  <a:srgbClr val="FFFF00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rgbClr val="FFFF00"/>
                </a:solidFill>
                <a:latin typeface="+mj-lt"/>
              </a:rPr>
              <a:t>regression</a:t>
            </a:r>
            <a:endParaRPr lang="vi-VN" sz="18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903E89-40D3-23AB-1E6B-75049D1629C1}"/>
              </a:ext>
            </a:extLst>
          </p:cNvPr>
          <p:cNvSpPr/>
          <p:nvPr/>
        </p:nvSpPr>
        <p:spPr>
          <a:xfrm rot="20313557">
            <a:off x="1255084" y="2449705"/>
            <a:ext cx="1121412" cy="19509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3A57A17-A9EB-4AB7-284A-FF37E839C917}"/>
              </a:ext>
            </a:extLst>
          </p:cNvPr>
          <p:cNvSpPr/>
          <p:nvPr/>
        </p:nvSpPr>
        <p:spPr>
          <a:xfrm rot="1968528">
            <a:off x="1205207" y="3356200"/>
            <a:ext cx="1121412" cy="19509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66BB9D-1ADA-97F4-1969-4FA5899DC552}"/>
              </a:ext>
            </a:extLst>
          </p:cNvPr>
          <p:cNvSpPr/>
          <p:nvPr/>
        </p:nvSpPr>
        <p:spPr>
          <a:xfrm rot="20313557">
            <a:off x="4049858" y="1612237"/>
            <a:ext cx="1089356" cy="130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148D377-751C-4281-DF5B-1198903D2E44}"/>
              </a:ext>
            </a:extLst>
          </p:cNvPr>
          <p:cNvSpPr/>
          <p:nvPr/>
        </p:nvSpPr>
        <p:spPr>
          <a:xfrm rot="1977501">
            <a:off x="4011518" y="2276507"/>
            <a:ext cx="1089356" cy="130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26AF258-65D2-92A0-D06B-A11B3D709C3E}"/>
              </a:ext>
            </a:extLst>
          </p:cNvPr>
          <p:cNvSpPr/>
          <p:nvPr/>
        </p:nvSpPr>
        <p:spPr>
          <a:xfrm rot="1977501">
            <a:off x="5006920" y="3298214"/>
            <a:ext cx="1089356" cy="130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8EC5CEE-63A3-B276-208D-D8BC15FE3A39}"/>
              </a:ext>
            </a:extLst>
          </p:cNvPr>
          <p:cNvSpPr/>
          <p:nvPr/>
        </p:nvSpPr>
        <p:spPr>
          <a:xfrm rot="20355339">
            <a:off x="5095834" y="2348741"/>
            <a:ext cx="1089356" cy="130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1E17D84-9ED4-4C16-C186-9A729EB66394}"/>
              </a:ext>
            </a:extLst>
          </p:cNvPr>
          <p:cNvSpPr/>
          <p:nvPr/>
        </p:nvSpPr>
        <p:spPr>
          <a:xfrm rot="20284850">
            <a:off x="5075977" y="822322"/>
            <a:ext cx="1089356" cy="130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19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E9EE85-A7B8-99AA-06A0-B3A01EB24397}"/>
              </a:ext>
            </a:extLst>
          </p:cNvPr>
          <p:cNvSpPr/>
          <p:nvPr/>
        </p:nvSpPr>
        <p:spPr>
          <a:xfrm>
            <a:off x="126187" y="2385875"/>
            <a:ext cx="1115122" cy="1068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868466-C000-91E4-E943-4937FDA3F811}"/>
              </a:ext>
            </a:extLst>
          </p:cNvPr>
          <p:cNvSpPr/>
          <p:nvPr/>
        </p:nvSpPr>
        <p:spPr>
          <a:xfrm>
            <a:off x="1409292" y="3770742"/>
            <a:ext cx="2686363" cy="8000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BC928D-FD87-4782-EA2E-ABF97E8C6FB0}"/>
              </a:ext>
            </a:extLst>
          </p:cNvPr>
          <p:cNvSpPr/>
          <p:nvPr/>
        </p:nvSpPr>
        <p:spPr>
          <a:xfrm>
            <a:off x="1409292" y="1470922"/>
            <a:ext cx="2609386" cy="8000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FE8D3F58-8BFF-7507-FD41-F05EA1011AE9}"/>
              </a:ext>
            </a:extLst>
          </p:cNvPr>
          <p:cNvSpPr txBox="1">
            <a:spLocks/>
          </p:cNvSpPr>
          <p:nvPr/>
        </p:nvSpPr>
        <p:spPr>
          <a:xfrm>
            <a:off x="1618516" y="357620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Unsupervised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learning</a:t>
            </a:r>
            <a:endParaRPr lang="vi-VN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077A185B-DD92-E5CE-BA58-30F635840526}"/>
              </a:ext>
            </a:extLst>
          </p:cNvPr>
          <p:cNvSpPr txBox="1">
            <a:spLocks/>
          </p:cNvSpPr>
          <p:nvPr/>
        </p:nvSpPr>
        <p:spPr>
          <a:xfrm>
            <a:off x="1633944" y="122874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S</a:t>
            </a:r>
            <a:r>
              <a:rPr lang="vi-VN" sz="2000" b="0" i="0" dirty="0" err="1">
                <a:solidFill>
                  <a:schemeClr val="tx1"/>
                </a:solidFill>
                <a:effectLst/>
                <a:latin typeface="+mj-lt"/>
              </a:rPr>
              <a:t>upervised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learning</a:t>
            </a:r>
            <a:endParaRPr lang="vi-VN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D753CF0F-554C-F76E-AF04-DA3E3106D4D7}"/>
              </a:ext>
            </a:extLst>
          </p:cNvPr>
          <p:cNvSpPr txBox="1">
            <a:spLocks/>
          </p:cNvSpPr>
          <p:nvPr/>
        </p:nvSpPr>
        <p:spPr>
          <a:xfrm>
            <a:off x="444485" y="231546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400" b="0" dirty="0">
                <a:solidFill>
                  <a:schemeClr val="tx1"/>
                </a:solidFill>
                <a:latin typeface="+mj-lt"/>
              </a:rPr>
              <a:t>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1B5A4-0DF2-B03B-A459-65E3DE50E43A}"/>
              </a:ext>
            </a:extLst>
          </p:cNvPr>
          <p:cNvSpPr txBox="1"/>
          <p:nvPr/>
        </p:nvSpPr>
        <p:spPr>
          <a:xfrm>
            <a:off x="609995" y="278300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err="1">
                <a:solidFill>
                  <a:schemeClr val="bg1"/>
                </a:solidFill>
                <a:latin typeface="+mj-lt"/>
              </a:rPr>
              <a:t>Grouping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+mj-lt"/>
              </a:rPr>
              <a:t>method</a:t>
            </a:r>
            <a:endParaRPr lang="vi-V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9F230C1B-F6CF-7C23-F6BE-F75F2402E0BC}"/>
              </a:ext>
            </a:extLst>
          </p:cNvPr>
          <p:cNvSpPr txBox="1">
            <a:spLocks/>
          </p:cNvSpPr>
          <p:nvPr/>
        </p:nvSpPr>
        <p:spPr>
          <a:xfrm>
            <a:off x="5498585" y="255291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i="0" dirty="0" err="1">
                <a:solidFill>
                  <a:srgbClr val="FFFF00"/>
                </a:solidFill>
                <a:effectLst/>
                <a:latin typeface="CIDFont+F1"/>
              </a:rPr>
              <a:t>Goupings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CIDFont+F1"/>
              </a:rPr>
              <a:t> of your data (called</a:t>
            </a:r>
            <a:br>
              <a:rPr lang="en-US" sz="1800" b="0" i="0" dirty="0">
                <a:solidFill>
                  <a:srgbClr val="FFFF00"/>
                </a:solidFill>
                <a:effectLst/>
                <a:latin typeface="CIDFont+F1"/>
              </a:rPr>
            </a:br>
            <a:r>
              <a:rPr lang="en-US" sz="1800" b="0" i="0" dirty="0">
                <a:solidFill>
                  <a:srgbClr val="FFFF00"/>
                </a:solidFill>
                <a:effectLst/>
                <a:latin typeface="CIDFont+F4"/>
              </a:rPr>
              <a:t>clustering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CIDFont+F1"/>
              </a:rPr>
              <a:t>)</a:t>
            </a:r>
            <a:r>
              <a:rPr lang="en-US" sz="1800" b="0" dirty="0">
                <a:solidFill>
                  <a:srgbClr val="FFFF00"/>
                </a:solidFill>
              </a:rPr>
              <a:t> </a:t>
            </a:r>
            <a:br>
              <a:rPr lang="en-US" sz="1800" b="0" dirty="0">
                <a:solidFill>
                  <a:srgbClr val="FFFF00"/>
                </a:solidFill>
              </a:rPr>
            </a:br>
            <a:endParaRPr lang="vi-VN" sz="1800" b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514982A0-92D4-B517-FCCD-8B55CF6CEE6A}"/>
              </a:ext>
            </a:extLst>
          </p:cNvPr>
          <p:cNvSpPr txBox="1">
            <a:spLocks/>
          </p:cNvSpPr>
          <p:nvPr/>
        </p:nvSpPr>
        <p:spPr>
          <a:xfrm>
            <a:off x="5498585" y="3458577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b="0" dirty="0" err="1">
                <a:solidFill>
                  <a:srgbClr val="FFFF00"/>
                </a:solidFill>
                <a:latin typeface="CIDFont+F1"/>
              </a:rPr>
              <a:t>C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ompress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 the 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information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 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content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 (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4"/>
              </a:rPr>
              <a:t>dimensionality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4"/>
              </a:rPr>
              <a:t> 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4"/>
              </a:rPr>
              <a:t>reduction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)</a:t>
            </a:r>
            <a:r>
              <a:rPr lang="vi-VN" sz="1800" b="0" dirty="0">
                <a:solidFill>
                  <a:srgbClr val="FFFF00"/>
                </a:solidFill>
              </a:rPr>
              <a:t> </a:t>
            </a:r>
            <a:br>
              <a:rPr lang="vi-VN" sz="1800" b="0" dirty="0">
                <a:solidFill>
                  <a:srgbClr val="FFFF00"/>
                </a:solidFill>
              </a:rPr>
            </a:br>
            <a:endParaRPr lang="vi-VN" sz="1800" b="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Google Shape;60;p13">
            <a:extLst>
              <a:ext uri="{FF2B5EF4-FFF2-40B4-BE49-F238E27FC236}">
                <a16:creationId xmlns:a16="http://schemas.microsoft.com/office/drawing/2014/main" id="{94107611-553B-B98D-84DF-9F8E8DC86B8B}"/>
              </a:ext>
            </a:extLst>
          </p:cNvPr>
          <p:cNvSpPr txBox="1">
            <a:spLocks/>
          </p:cNvSpPr>
          <p:nvPr/>
        </p:nvSpPr>
        <p:spPr>
          <a:xfrm>
            <a:off x="5498585" y="4223542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b="0" dirty="0" err="1">
                <a:solidFill>
                  <a:srgbClr val="FFFF00"/>
                </a:solidFill>
                <a:latin typeface="CIDFont+F1"/>
              </a:rPr>
              <a:t>F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ind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 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association</a:t>
            </a:r>
            <a:r>
              <a:rPr lang="vi-VN" sz="1800" b="0" i="0" dirty="0">
                <a:solidFill>
                  <a:srgbClr val="FFFF00"/>
                </a:solidFill>
                <a:effectLst/>
                <a:latin typeface="CIDFont+F1"/>
              </a:rPr>
              <a:t> </a:t>
            </a:r>
            <a:r>
              <a:rPr lang="vi-VN" sz="1800" b="0" i="0" dirty="0" err="1">
                <a:solidFill>
                  <a:srgbClr val="FFFF00"/>
                </a:solidFill>
                <a:effectLst/>
                <a:latin typeface="CIDFont+F1"/>
              </a:rPr>
              <a:t>rules</a:t>
            </a:r>
            <a:r>
              <a:rPr lang="vi-VN" sz="1800" b="0" dirty="0">
                <a:solidFill>
                  <a:srgbClr val="FFFF00"/>
                </a:solidFill>
              </a:rPr>
              <a:t> </a:t>
            </a:r>
            <a:br>
              <a:rPr lang="vi-VN" sz="1800" b="0" dirty="0">
                <a:solidFill>
                  <a:srgbClr val="FFFF00"/>
                </a:solidFill>
              </a:rPr>
            </a:br>
            <a:endParaRPr lang="vi-VN" sz="1800" b="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903E89-40D3-23AB-1E6B-75049D1629C1}"/>
              </a:ext>
            </a:extLst>
          </p:cNvPr>
          <p:cNvSpPr/>
          <p:nvPr/>
        </p:nvSpPr>
        <p:spPr>
          <a:xfrm rot="20313557">
            <a:off x="1255084" y="2449705"/>
            <a:ext cx="1121412" cy="19509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3A57A17-A9EB-4AB7-284A-FF37E839C917}"/>
              </a:ext>
            </a:extLst>
          </p:cNvPr>
          <p:cNvSpPr/>
          <p:nvPr/>
        </p:nvSpPr>
        <p:spPr>
          <a:xfrm rot="1968528">
            <a:off x="1205207" y="3356200"/>
            <a:ext cx="1121412" cy="19509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8F08C9E-6BC4-3ECF-1E00-8921369FE66C}"/>
              </a:ext>
            </a:extLst>
          </p:cNvPr>
          <p:cNvSpPr/>
          <p:nvPr/>
        </p:nvSpPr>
        <p:spPr>
          <a:xfrm>
            <a:off x="4782768" y="2633163"/>
            <a:ext cx="684308" cy="2412771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766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5BAD2-1C0D-237F-6A3A-2DF62BBFD727}"/>
              </a:ext>
            </a:extLst>
          </p:cNvPr>
          <p:cNvSpPr txBox="1"/>
          <p:nvPr/>
        </p:nvSpPr>
        <p:spPr>
          <a:xfrm>
            <a:off x="584990" y="227251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Data and Feature engineering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EBD5A-4C98-311E-EF4B-7C358CFA7983}"/>
              </a:ext>
            </a:extLst>
          </p:cNvPr>
          <p:cNvSpPr txBox="1"/>
          <p:nvPr/>
        </p:nvSpPr>
        <p:spPr>
          <a:xfrm>
            <a:off x="1372457" y="750013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Data is the heart of any ML problem</a:t>
            </a: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7419E-58BF-8B92-5492-9154092E1868}"/>
              </a:ext>
            </a:extLst>
          </p:cNvPr>
          <p:cNvSpPr txBox="1"/>
          <p:nvPr/>
        </p:nvSpPr>
        <p:spPr>
          <a:xfrm>
            <a:off x="730262" y="1421725"/>
            <a:ext cx="6712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Training data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: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the data fed to your model during the training process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9A5D3-32B4-E049-48D1-743005A08D44}"/>
              </a:ext>
            </a:extLst>
          </p:cNvPr>
          <p:cNvSpPr txBox="1"/>
          <p:nvPr/>
        </p:nvSpPr>
        <p:spPr>
          <a:xfrm>
            <a:off x="754458" y="2006500"/>
            <a:ext cx="64716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Validation data: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 held out from your training set </a:t>
            </a:r>
            <a:r>
              <a:rPr lang="en-US" sz="1800" dirty="0">
                <a:solidFill>
                  <a:schemeClr val="bg1"/>
                </a:solidFill>
                <a:latin typeface="LiberationSerif"/>
              </a:rPr>
              <a:t> +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used to evaluate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how the model is performing after each training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LiberationSerif-Italic"/>
              </a:rPr>
              <a:t>epoch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used to decide when to stop the training run, and to choose </a:t>
            </a:r>
          </a:p>
          <a:p>
            <a:r>
              <a:rPr lang="en-US" sz="1800" b="0" i="1" dirty="0">
                <a:solidFill>
                  <a:schemeClr val="bg1"/>
                </a:solidFill>
                <a:effectLst/>
                <a:latin typeface="LiberationSerif-Italic"/>
              </a:rPr>
              <a:t>hyperparameters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800" b="0" i="1" dirty="0">
                <a:solidFill>
                  <a:schemeClr val="bg1"/>
                </a:solidFill>
                <a:effectLst/>
                <a:latin typeface="LiberationSerif-Italic"/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E0ECD-4D1F-24DE-F3B4-6AD3D7A98E06}"/>
              </a:ext>
            </a:extLst>
          </p:cNvPr>
          <p:cNvSpPr txBox="1"/>
          <p:nvPr/>
        </p:nvSpPr>
        <p:spPr>
          <a:xfrm>
            <a:off x="754458" y="3791604"/>
            <a:ext cx="59811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Test data: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 not used in the training process at all </a:t>
            </a:r>
          </a:p>
          <a:p>
            <a:r>
              <a:rPr lang="en-US" sz="1800" dirty="0">
                <a:solidFill>
                  <a:schemeClr val="bg1"/>
                </a:solidFill>
                <a:latin typeface="LiberationSerif"/>
              </a:rPr>
              <a:t>                 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 used to evaluate how the</a:t>
            </a:r>
            <a:r>
              <a:rPr lang="en-US" sz="1800" dirty="0">
                <a:solidFill>
                  <a:schemeClr val="bg1"/>
                </a:solidFill>
                <a:latin typeface="LiberationSerif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trained model performs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DC8841-20E2-CD50-38C9-0D7B2071414C}"/>
              </a:ext>
            </a:extLst>
          </p:cNvPr>
          <p:cNvSpPr/>
          <p:nvPr/>
        </p:nvSpPr>
        <p:spPr>
          <a:xfrm>
            <a:off x="3791415" y="3576396"/>
            <a:ext cx="3044351" cy="63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38727-6D3A-E5BF-3288-20BE8155E2B9}"/>
              </a:ext>
            </a:extLst>
          </p:cNvPr>
          <p:cNvSpPr/>
          <p:nvPr/>
        </p:nvSpPr>
        <p:spPr>
          <a:xfrm>
            <a:off x="4118517" y="1144859"/>
            <a:ext cx="1479395" cy="727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1BE52-E28E-F044-0571-AD485F91FCF9}"/>
              </a:ext>
            </a:extLst>
          </p:cNvPr>
          <p:cNvSpPr/>
          <p:nvPr/>
        </p:nvSpPr>
        <p:spPr>
          <a:xfrm>
            <a:off x="1001604" y="2072575"/>
            <a:ext cx="1878361" cy="658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B545-6549-4DA9-8B1E-BA02229CBC3F}"/>
              </a:ext>
            </a:extLst>
          </p:cNvPr>
          <p:cNvSpPr txBox="1"/>
          <p:nvPr/>
        </p:nvSpPr>
        <p:spPr>
          <a:xfrm>
            <a:off x="1221678" y="21930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Structured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Data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C6FD6-03A1-1CA0-1CA1-B5E9C9FD2FA0}"/>
              </a:ext>
            </a:extLst>
          </p:cNvPr>
          <p:cNvSpPr txBox="1"/>
          <p:nvPr/>
        </p:nvSpPr>
        <p:spPr>
          <a:xfrm>
            <a:off x="4362725" y="1235643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Numerical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vi-VN" dirty="0">
                <a:solidFill>
                  <a:schemeClr val="bg1"/>
                </a:solidFill>
              </a:rPr>
              <a:t>(</a:t>
            </a:r>
            <a:r>
              <a:rPr lang="vi-VN" dirty="0" err="1">
                <a:solidFill>
                  <a:schemeClr val="bg1"/>
                </a:solidFill>
              </a:rPr>
              <a:t>int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float</a:t>
            </a:r>
            <a:r>
              <a:rPr lang="vi-V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BE00-4769-F87A-5080-BF4B119C2923}"/>
              </a:ext>
            </a:extLst>
          </p:cNvPr>
          <p:cNvSpPr txBox="1"/>
          <p:nvPr/>
        </p:nvSpPr>
        <p:spPr>
          <a:xfrm>
            <a:off x="3855463" y="3602100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Categorical</a:t>
            </a:r>
            <a:r>
              <a:rPr lang="vi-VN" dirty="0">
                <a:solidFill>
                  <a:schemeClr val="bg1"/>
                </a:solidFill>
              </a:rPr>
              <a:t> : can be </a:t>
            </a:r>
            <a:r>
              <a:rPr lang="vi-VN" dirty="0" err="1">
                <a:solidFill>
                  <a:schemeClr val="bg1"/>
                </a:solidFill>
              </a:rPr>
              <a:t>divided</a:t>
            </a:r>
            <a:r>
              <a:rPr lang="vi-VN" dirty="0">
                <a:solidFill>
                  <a:schemeClr val="bg1"/>
                </a:solidFill>
              </a:rPr>
              <a:t> in to a </a:t>
            </a:r>
          </a:p>
          <a:p>
            <a:r>
              <a:rPr lang="vi-VN" dirty="0" err="1">
                <a:solidFill>
                  <a:schemeClr val="bg1"/>
                </a:solidFill>
              </a:rPr>
              <a:t>finite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sset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of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groups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EB29986-5D8B-F543-2BA5-0653E2268769}"/>
              </a:ext>
            </a:extLst>
          </p:cNvPr>
          <p:cNvSpPr/>
          <p:nvPr/>
        </p:nvSpPr>
        <p:spPr>
          <a:xfrm rot="20416078">
            <a:off x="3003393" y="1995631"/>
            <a:ext cx="1359330" cy="153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3978F2-3CA0-2257-7032-B9ED7051A45C}"/>
              </a:ext>
            </a:extLst>
          </p:cNvPr>
          <p:cNvSpPr/>
          <p:nvPr/>
        </p:nvSpPr>
        <p:spPr>
          <a:xfrm rot="1702476">
            <a:off x="2972233" y="2898489"/>
            <a:ext cx="1359330" cy="153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39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85A2A-05C0-4789-ADF2-321CE161990D}"/>
              </a:ext>
            </a:extLst>
          </p:cNvPr>
          <p:cNvSpPr txBox="1"/>
          <p:nvPr/>
        </p:nvSpPr>
        <p:spPr>
          <a:xfrm>
            <a:off x="605024" y="239689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3. </a:t>
            </a:r>
            <a:r>
              <a:rPr lang="vi-VN" sz="2000" dirty="0" err="1">
                <a:solidFill>
                  <a:schemeClr val="bg1"/>
                </a:solidFill>
              </a:rPr>
              <a:t>Machine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learning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process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15DB8-EAD3-F99D-EDAA-2810BA536342}"/>
              </a:ext>
            </a:extLst>
          </p:cNvPr>
          <p:cNvSpPr txBox="1"/>
          <p:nvPr/>
        </p:nvSpPr>
        <p:spPr>
          <a:xfrm>
            <a:off x="726831" y="930031"/>
            <a:ext cx="60965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+mn-lt"/>
              </a:rPr>
              <a:t>raining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— passing training data to a model so that it can 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learn to identify patterns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vi-V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19ACD-CF08-A5B1-CA4A-EF3C2DE78AC1}"/>
              </a:ext>
            </a:extLst>
          </p:cNvPr>
          <p:cNvSpPr txBox="1"/>
          <p:nvPr/>
        </p:nvSpPr>
        <p:spPr>
          <a:xfrm>
            <a:off x="726831" y="2282092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+mn-lt"/>
              </a:rPr>
              <a:t>Evaluation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—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testing how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model performs on data outside 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of your training set</a:t>
            </a:r>
            <a:endParaRPr lang="vi-V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13B52-3BAB-1CDD-B6C7-167D1FC2EFBD}"/>
              </a:ext>
            </a:extLst>
          </p:cNvPr>
          <p:cNvSpPr txBox="1"/>
          <p:nvPr/>
        </p:nvSpPr>
        <p:spPr>
          <a:xfrm>
            <a:off x="726831" y="3641969"/>
            <a:ext cx="65710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  <a:effectLst/>
                <a:latin typeface="+mn-lt"/>
              </a:rPr>
              <a:t>Prediction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— sending new data to the model and making use 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of its output 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vi-VN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022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CD8B2-6EFF-9E8D-CACA-F592B93B2A25}"/>
              </a:ext>
            </a:extLst>
          </p:cNvPr>
          <p:cNvSpPr txBox="1"/>
          <p:nvPr/>
        </p:nvSpPr>
        <p:spPr>
          <a:xfrm>
            <a:off x="544609" y="33569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4.Roles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12FB1-9E8F-7DCC-8862-5DEE6FFED2B2}"/>
              </a:ext>
            </a:extLst>
          </p:cNvPr>
          <p:cNvSpPr txBox="1"/>
          <p:nvPr/>
        </p:nvSpPr>
        <p:spPr>
          <a:xfrm>
            <a:off x="3461732" y="289766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Research scientists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BC4AB-B923-6382-79A6-2078D6702BF1}"/>
              </a:ext>
            </a:extLst>
          </p:cNvPr>
          <p:cNvSpPr txBox="1"/>
          <p:nvPr/>
        </p:nvSpPr>
        <p:spPr>
          <a:xfrm>
            <a:off x="3939427" y="3482439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Data analysts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73D66-0C4F-CB05-537F-FE82689E0E3D}"/>
              </a:ext>
            </a:extLst>
          </p:cNvPr>
          <p:cNvSpPr txBox="1"/>
          <p:nvPr/>
        </p:nvSpPr>
        <p:spPr>
          <a:xfrm>
            <a:off x="4431709" y="4067214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Developers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6F059-6020-D02D-2208-AAFD854AB8FE}"/>
              </a:ext>
            </a:extLst>
          </p:cNvPr>
          <p:cNvSpPr txBox="1"/>
          <p:nvPr/>
        </p:nvSpPr>
        <p:spPr>
          <a:xfrm>
            <a:off x="2006906" y="126183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A </a:t>
            </a:r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data scientist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A5693-2969-C73E-A59F-A16D634833BD}"/>
              </a:ext>
            </a:extLst>
          </p:cNvPr>
          <p:cNvSpPr txBox="1"/>
          <p:nvPr/>
        </p:nvSpPr>
        <p:spPr>
          <a:xfrm>
            <a:off x="2516596" y="175968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A </a:t>
            </a:r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data engineer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E5851-D5B3-99D9-0443-4050675F5AC3}"/>
              </a:ext>
            </a:extLst>
          </p:cNvPr>
          <p:cNvSpPr txBox="1"/>
          <p:nvPr/>
        </p:nvSpPr>
        <p:spPr>
          <a:xfrm>
            <a:off x="2984948" y="237167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Machine learning engineers</a:t>
            </a:r>
            <a:endParaRPr lang="vi-V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1422400" y="2445143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lang="vi-VN" sz="2400" dirty="0">
              <a:solidFill>
                <a:schemeClr val="bg1"/>
              </a:solidFill>
            </a:endParaRPr>
          </a:p>
          <a:p>
            <a:r>
              <a:rPr lang="vi-VN" sz="2400" dirty="0" err="1">
                <a:solidFill>
                  <a:schemeClr val="bg1"/>
                </a:solidFill>
              </a:rPr>
              <a:t>Nguyễn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Nhật</a:t>
            </a:r>
            <a:r>
              <a:rPr lang="vi-VN" sz="2400" dirty="0">
                <a:solidFill>
                  <a:schemeClr val="bg1"/>
                </a:solidFill>
              </a:rPr>
              <a:t> Nguyên Dương</a:t>
            </a:r>
          </a:p>
          <a:p>
            <a:endParaRPr lang="vi-VN" sz="2400" dirty="0">
              <a:solidFill>
                <a:schemeClr val="bg1"/>
              </a:solidFill>
            </a:endParaRPr>
          </a:p>
          <a:p>
            <a:r>
              <a:rPr lang="vi-VN" sz="2400" dirty="0" err="1">
                <a:solidFill>
                  <a:schemeClr val="bg1"/>
                </a:solidFill>
              </a:rPr>
              <a:t>Trịnh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Khánh</a:t>
            </a:r>
            <a:r>
              <a:rPr lang="vi-VN" sz="2400" dirty="0">
                <a:solidFill>
                  <a:schemeClr val="bg1"/>
                </a:solidFill>
              </a:rPr>
              <a:t> Ly</a:t>
            </a:r>
          </a:p>
          <a:p>
            <a:endParaRPr lang="vi-VN" sz="2400" dirty="0">
              <a:solidFill>
                <a:schemeClr val="bg1"/>
              </a:solidFill>
            </a:endParaRPr>
          </a:p>
          <a:p>
            <a:r>
              <a:rPr lang="vi-VN" sz="2400" dirty="0" err="1">
                <a:solidFill>
                  <a:schemeClr val="bg1"/>
                </a:solidFill>
              </a:rPr>
              <a:t>Đặng</a:t>
            </a:r>
            <a:r>
              <a:rPr lang="vi-VN" sz="2400" dirty="0">
                <a:solidFill>
                  <a:schemeClr val="bg1"/>
                </a:solidFill>
              </a:rPr>
              <a:t> Thanh </a:t>
            </a:r>
            <a:r>
              <a:rPr lang="vi-VN" sz="2400" dirty="0" err="1">
                <a:solidFill>
                  <a:schemeClr val="bg1"/>
                </a:solidFill>
              </a:rPr>
              <a:t>Huyền</a:t>
            </a:r>
            <a:endParaRPr lang="vi-VN" sz="2400" dirty="0">
              <a:solidFill>
                <a:schemeClr val="bg1"/>
              </a:solidFill>
            </a:endParaRPr>
          </a:p>
          <a:p>
            <a:endParaRPr lang="vi-VN" sz="2400" dirty="0">
              <a:solidFill>
                <a:schemeClr val="bg1"/>
              </a:solidFill>
            </a:endParaRPr>
          </a:p>
          <a:p>
            <a:r>
              <a:rPr lang="vi-VN" sz="2400" dirty="0">
                <a:solidFill>
                  <a:schemeClr val="bg1"/>
                </a:solidFill>
              </a:rPr>
              <a:t>Ong </a:t>
            </a:r>
            <a:r>
              <a:rPr lang="vi-VN" sz="2400" dirty="0" err="1">
                <a:solidFill>
                  <a:schemeClr val="bg1"/>
                </a:solidFill>
              </a:rPr>
              <a:t>Thị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Huyền</a:t>
            </a:r>
            <a:r>
              <a:rPr lang="vi-VN" sz="2400" dirty="0">
                <a:solidFill>
                  <a:schemeClr val="bg1"/>
                </a:solidFill>
              </a:rPr>
              <a:t> Trang</a:t>
            </a:r>
          </a:p>
          <a:p>
            <a:endParaRPr lang="vi-VN" sz="2400" dirty="0">
              <a:solidFill>
                <a:schemeClr val="bg1"/>
              </a:solidFill>
            </a:endParaRPr>
          </a:p>
          <a:p>
            <a:r>
              <a:rPr lang="vi-VN" sz="2400" dirty="0">
                <a:solidFill>
                  <a:schemeClr val="bg1"/>
                </a:solidFill>
              </a:rPr>
              <a:t>Mai Tất Chuyên</a:t>
            </a:r>
          </a:p>
          <a:p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992553" y="51581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err="1">
                <a:solidFill>
                  <a:srgbClr val="FFFF00"/>
                </a:solidFill>
              </a:rPr>
              <a:t>Team</a:t>
            </a:r>
            <a:r>
              <a:rPr lang="vi-VN" sz="2400" b="1" dirty="0">
                <a:solidFill>
                  <a:srgbClr val="FFFF00"/>
                </a:solidFill>
              </a:rPr>
              <a:t> K66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95F92-ABC2-E7DA-DC67-32DC88701179}"/>
              </a:ext>
            </a:extLst>
          </p:cNvPr>
          <p:cNvSpPr txBox="1"/>
          <p:nvPr/>
        </p:nvSpPr>
        <p:spPr>
          <a:xfrm>
            <a:off x="624468" y="304800"/>
            <a:ext cx="510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II. Common challenges in Machine learning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075F8-635D-602B-E556-2E18681ECB89}"/>
              </a:ext>
            </a:extLst>
          </p:cNvPr>
          <p:cNvSpPr txBox="1"/>
          <p:nvPr/>
        </p:nvSpPr>
        <p:spPr>
          <a:xfrm>
            <a:off x="1063083" y="104821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1. Data quality</a:t>
            </a:r>
            <a:endParaRPr lang="vi-VN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31F0E-4AE3-6CDF-9BD6-661BFAA245EE}"/>
              </a:ext>
            </a:extLst>
          </p:cNvPr>
          <p:cNvSpPr txBox="1"/>
          <p:nvPr/>
        </p:nvSpPr>
        <p:spPr>
          <a:xfrm>
            <a:off x="1880774" y="1758791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- Accuracy</a:t>
            </a:r>
            <a:br>
              <a:rPr lang="en-US" b="1" dirty="0">
                <a:solidFill>
                  <a:srgbClr val="FFFF00"/>
                </a:solidFill>
              </a:rPr>
            </a:b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F949-1455-B0DE-6AD6-CAE5038B5CEF}"/>
              </a:ext>
            </a:extLst>
          </p:cNvPr>
          <p:cNvSpPr txBox="1"/>
          <p:nvPr/>
        </p:nvSpPr>
        <p:spPr>
          <a:xfrm>
            <a:off x="1880774" y="2282011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- Completeness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34E63-82E2-DD3A-C206-ABE7B0BDCC37}"/>
              </a:ext>
            </a:extLst>
          </p:cNvPr>
          <p:cNvSpPr txBox="1"/>
          <p:nvPr/>
        </p:nvSpPr>
        <p:spPr>
          <a:xfrm>
            <a:off x="1880774" y="2865483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- Consistency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60C50-F4DF-EAC6-33F3-C663E38B74D2}"/>
              </a:ext>
            </a:extLst>
          </p:cNvPr>
          <p:cNvSpPr txBox="1"/>
          <p:nvPr/>
        </p:nvSpPr>
        <p:spPr>
          <a:xfrm>
            <a:off x="1880774" y="344895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- Timeliness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BA324-D1C5-4389-E28B-F127CB0B97DF}"/>
              </a:ext>
            </a:extLst>
          </p:cNvPr>
          <p:cNvSpPr txBox="1"/>
          <p:nvPr/>
        </p:nvSpPr>
        <p:spPr>
          <a:xfrm>
            <a:off x="1278673" y="4334107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 Reproducibility </a:t>
            </a:r>
            <a:endParaRPr lang="vi-V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0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2623D-4F83-B541-849F-09CD7C076A97}"/>
              </a:ext>
            </a:extLst>
          </p:cNvPr>
          <p:cNvSpPr txBox="1"/>
          <p:nvPr/>
        </p:nvSpPr>
        <p:spPr>
          <a:xfrm>
            <a:off x="1033346" y="403071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3.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Data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Drift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br>
              <a:rPr lang="vi-VN" sz="2000" dirty="0">
                <a:solidFill>
                  <a:schemeClr val="bg1"/>
                </a:solidFill>
              </a:rPr>
            </a:b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51429-D9EA-B330-01D9-A38298B32F18}"/>
              </a:ext>
            </a:extLst>
          </p:cNvPr>
          <p:cNvSpPr txBox="1"/>
          <p:nvPr/>
        </p:nvSpPr>
        <p:spPr>
          <a:xfrm>
            <a:off x="1553737" y="1203136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LiberationSerif"/>
              </a:rPr>
              <a:t>D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ata can change significantly over time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B3E2C-79E4-3E22-FEDE-5DFE155BBE1B}"/>
              </a:ext>
            </a:extLst>
          </p:cNvPr>
          <p:cNvSpPr txBox="1"/>
          <p:nvPr/>
        </p:nvSpPr>
        <p:spPr>
          <a:xfrm>
            <a:off x="2230244" y="2341756"/>
            <a:ext cx="3982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iberationSerif"/>
              </a:rPr>
              <a:t>C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ontinually update your training dataset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LiberationSerif"/>
            </a:endParaRPr>
          </a:p>
          <a:p>
            <a:r>
              <a:rPr lang="en-US" sz="1800" dirty="0">
                <a:solidFill>
                  <a:schemeClr val="bg1"/>
                </a:solidFill>
                <a:latin typeface="LiberationSerif"/>
              </a:rPr>
              <a:t>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etrain your model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LiberationSerif"/>
            </a:endParaRPr>
          </a:p>
          <a:p>
            <a:r>
              <a:rPr lang="en-US" sz="1800" dirty="0">
                <a:solidFill>
                  <a:schemeClr val="bg1"/>
                </a:solidFill>
                <a:latin typeface="LiberationSerif"/>
              </a:rPr>
              <a:t>M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odify the weight your model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DD5C2-7C2F-D661-FBAC-86842BE464E1}"/>
              </a:ext>
            </a:extLst>
          </p:cNvPr>
          <p:cNvSpPr txBox="1"/>
          <p:nvPr/>
        </p:nvSpPr>
        <p:spPr>
          <a:xfrm>
            <a:off x="410475" y="289575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LiberationSerif"/>
              </a:rPr>
              <a:t>How to fix</a:t>
            </a: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898B28C-99C3-EC9E-DB6E-45AD5B8E31B2}"/>
              </a:ext>
            </a:extLst>
          </p:cNvPr>
          <p:cNvSpPr/>
          <p:nvPr/>
        </p:nvSpPr>
        <p:spPr>
          <a:xfrm>
            <a:off x="1784195" y="2219986"/>
            <a:ext cx="364274" cy="172037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697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587984" y="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Timeline</a:t>
            </a: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ML </a:t>
            </a: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patterns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407914" y="114011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--ML </a:t>
            </a: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patterns</a:t>
            </a: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--</a:t>
            </a: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GAN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391338" y="4079583"/>
            <a:ext cx="139623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Computer</a:t>
            </a:r>
            <a:r>
              <a:rPr lang="vi-V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vision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7958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Paper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2623D-4F83-B541-849F-09CD7C076A97}"/>
              </a:ext>
            </a:extLst>
          </p:cNvPr>
          <p:cNvSpPr txBox="1"/>
          <p:nvPr/>
        </p:nvSpPr>
        <p:spPr>
          <a:xfrm>
            <a:off x="1799254" y="2169348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Thank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you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 so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much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for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LiberationSans-Bold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LiberationSans-Bold"/>
              </a:rPr>
              <a:t>listening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2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992553" y="51581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err="1">
                <a:solidFill>
                  <a:srgbClr val="FFFF00"/>
                </a:solidFill>
              </a:rPr>
              <a:t>Team</a:t>
            </a:r>
            <a:r>
              <a:rPr lang="vi-VN" sz="2400" b="1" dirty="0">
                <a:solidFill>
                  <a:srgbClr val="FFFF00"/>
                </a:solidFill>
              </a:rPr>
              <a:t> K66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D18D0-127C-1DD6-F562-6026EA20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3" y="1243279"/>
            <a:ext cx="5822462" cy="1088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6596-7C02-4656-BEC0-3CEC36E3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3" y="2357759"/>
            <a:ext cx="5822462" cy="1210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D116B-5C22-2EDF-DCAB-D24C42391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53" y="3771655"/>
            <a:ext cx="5822462" cy="13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15">
            <a:extLst>
              <a:ext uri="{FF2B5EF4-FFF2-40B4-BE49-F238E27FC236}">
                <a16:creationId xmlns:a16="http://schemas.microsoft.com/office/drawing/2014/main" id="{7423D314-5589-82B4-D3EE-AFB60FD8C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864" y="1033586"/>
            <a:ext cx="2306397" cy="3076327"/>
          </a:xfrm>
          <a:prstGeom prst="rect">
            <a:avLst/>
          </a:prstGeom>
        </p:spPr>
      </p:pic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E66C6C7A-575A-B315-1D87-363D960A3E1E}"/>
              </a:ext>
            </a:extLst>
          </p:cNvPr>
          <p:cNvSpPr txBox="1">
            <a:spLocks/>
          </p:cNvSpPr>
          <p:nvPr/>
        </p:nvSpPr>
        <p:spPr>
          <a:xfrm>
            <a:off x="695017" y="333752"/>
            <a:ext cx="3353949" cy="934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Tất Chuyên</a:t>
            </a:r>
          </a:p>
          <a:p>
            <a:pPr marL="0" indent="0"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CTTT Y sinh 01-k66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Email doanh nghiệp Microsoft 365: Outlook và Exchange giàu tính năng!">
            <a:extLst>
              <a:ext uri="{FF2B5EF4-FFF2-40B4-BE49-F238E27FC236}">
                <a16:creationId xmlns:a16="http://schemas.microsoft.com/office/drawing/2014/main" id="{CEF8AA96-E398-3030-8A89-C19EDD1A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332825"/>
            <a:ext cx="955726" cy="6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EC2FA78E-FE86-422D-50C0-E04A90D27E30}"/>
              </a:ext>
            </a:extLst>
          </p:cNvPr>
          <p:cNvSpPr txBox="1">
            <a:spLocks/>
          </p:cNvSpPr>
          <p:nvPr/>
        </p:nvSpPr>
        <p:spPr>
          <a:xfrm>
            <a:off x="835004" y="3408827"/>
            <a:ext cx="4129912" cy="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Chuyen.mt213657@sis.hust.edu.vn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18">
            <a:extLst>
              <a:ext uri="{FF2B5EF4-FFF2-40B4-BE49-F238E27FC236}">
                <a16:creationId xmlns:a16="http://schemas.microsoft.com/office/drawing/2014/main" id="{1059B6AA-7606-E15A-6481-63FA6050D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420" y="4101680"/>
            <a:ext cx="989691" cy="502700"/>
          </a:xfrm>
          <a:prstGeom prst="rect">
            <a:avLst/>
          </a:prstGeom>
        </p:spPr>
      </p:pic>
      <p:sp>
        <p:nvSpPr>
          <p:cNvPr id="8" name="Tiêu đề phụ 2">
            <a:extLst>
              <a:ext uri="{FF2B5EF4-FFF2-40B4-BE49-F238E27FC236}">
                <a16:creationId xmlns:a16="http://schemas.microsoft.com/office/drawing/2014/main" id="{7561CA5D-7B94-1D0C-54F9-D43E4FCE0581}"/>
              </a:ext>
            </a:extLst>
          </p:cNvPr>
          <p:cNvSpPr txBox="1">
            <a:spLocks/>
          </p:cNvSpPr>
          <p:nvPr/>
        </p:nvSpPr>
        <p:spPr>
          <a:xfrm>
            <a:off x="-318250" y="4083369"/>
            <a:ext cx="4129912" cy="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0325510961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5B353B5-BBE8-1DF3-944F-5630C843444C}"/>
              </a:ext>
            </a:extLst>
          </p:cNvPr>
          <p:cNvSpPr txBox="1">
            <a:spLocks/>
          </p:cNvSpPr>
          <p:nvPr/>
        </p:nvSpPr>
        <p:spPr>
          <a:xfrm>
            <a:off x="78252" y="1732087"/>
            <a:ext cx="4129912" cy="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Thanh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phụ 2">
            <a:extLst>
              <a:ext uri="{FF2B5EF4-FFF2-40B4-BE49-F238E27FC236}">
                <a16:creationId xmlns:a16="http://schemas.microsoft.com/office/drawing/2014/main" id="{CA2FD018-357A-6B82-C0BB-2076AFB5579D}"/>
              </a:ext>
            </a:extLst>
          </p:cNvPr>
          <p:cNvSpPr txBox="1">
            <a:spLocks/>
          </p:cNvSpPr>
          <p:nvPr/>
        </p:nvSpPr>
        <p:spPr>
          <a:xfrm>
            <a:off x="891022" y="2215680"/>
            <a:ext cx="4974756" cy="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7198A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lông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C65BE2AF-13A1-A5BA-53F1-A50364553869}"/>
              </a:ext>
            </a:extLst>
          </p:cNvPr>
          <p:cNvSpPr txBox="1">
            <a:spLocks/>
          </p:cNvSpPr>
          <p:nvPr/>
        </p:nvSpPr>
        <p:spPr>
          <a:xfrm>
            <a:off x="1015677" y="1268122"/>
            <a:ext cx="4195070" cy="6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5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948255" y="199185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lang="vi-VN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vi-VN" sz="2400" dirty="0" err="1">
                <a:solidFill>
                  <a:schemeClr val="bg1"/>
                </a:solidFill>
              </a:rPr>
              <a:t>Python</a:t>
            </a:r>
            <a:r>
              <a:rPr lang="vi-VN" sz="2400" dirty="0">
                <a:solidFill>
                  <a:schemeClr val="bg1"/>
                </a:solidFill>
              </a:rPr>
              <a:t> cơ </a:t>
            </a:r>
            <a:r>
              <a:rPr lang="vi-VN" sz="2400" dirty="0" err="1">
                <a:solidFill>
                  <a:schemeClr val="bg1"/>
                </a:solidFill>
              </a:rPr>
              <a:t>bản</a:t>
            </a:r>
            <a:endParaRPr lang="vi-VN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vi-VN" sz="2400" dirty="0" err="1">
                <a:solidFill>
                  <a:schemeClr val="bg1"/>
                </a:solidFill>
              </a:rPr>
              <a:t>Numpy</a:t>
            </a:r>
            <a:endParaRPr lang="vi-VN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vi-VN" sz="2400" dirty="0" err="1">
                <a:solidFill>
                  <a:schemeClr val="bg1"/>
                </a:solidFill>
              </a:rPr>
              <a:t>Pandas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and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visualization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with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Pandas</a:t>
            </a:r>
            <a:endParaRPr lang="vi-VN" sz="2400" dirty="0">
              <a:solidFill>
                <a:schemeClr val="bg1"/>
              </a:solidFill>
            </a:endParaRPr>
          </a:p>
          <a:p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1078523" y="656492"/>
            <a:ext cx="390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err="1">
                <a:solidFill>
                  <a:schemeClr val="bg1"/>
                </a:solidFill>
              </a:rPr>
              <a:t>Một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số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kiến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thức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đã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biết</a:t>
            </a:r>
            <a:r>
              <a:rPr lang="vi-VN" sz="2400" b="1" dirty="0">
                <a:solidFill>
                  <a:schemeClr val="bg1"/>
                </a:solidFill>
              </a:rPr>
              <a:t> :</a:t>
            </a:r>
          </a:p>
          <a:p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1026408" y="154226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1800" b="0" i="0" dirty="0">
                <a:solidFill>
                  <a:schemeClr val="bg1"/>
                </a:solidFill>
                <a:effectLst/>
                <a:latin typeface="CIDFont+F1"/>
              </a:rPr>
              <a:t>1.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CIDFont+F1"/>
              </a:rPr>
              <a:t>Machine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CIDFont+F1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CIDFont+F1"/>
              </a:rPr>
              <a:t>Learning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CIDFont+F1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CIDFont+F1"/>
              </a:rPr>
              <a:t>Terminology</a:t>
            </a:r>
            <a:r>
              <a:rPr lang="vi-VN" sz="1400" dirty="0">
                <a:solidFill>
                  <a:schemeClr val="bg1"/>
                </a:solidFill>
              </a:rPr>
              <a:t> </a:t>
            </a:r>
            <a:br>
              <a:rPr lang="vi-VN" sz="1400" dirty="0">
                <a:solidFill>
                  <a:schemeClr val="bg1"/>
                </a:solidFill>
              </a:rPr>
            </a:br>
            <a:endParaRPr lang="vi-VN" sz="1400" dirty="0">
              <a:solidFill>
                <a:schemeClr val="bg1"/>
              </a:solidFill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CIDFont+F1"/>
              </a:rPr>
              <a:t>2. Common Challenges in Machine Learning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596562" y="218830"/>
            <a:ext cx="7308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CIDFont+F1"/>
              </a:rPr>
              <a:t>The Need for Machine Learning Design Patterns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br>
              <a:rPr lang="en-US" sz="4400" dirty="0">
                <a:solidFill>
                  <a:schemeClr val="bg1"/>
                </a:solidFill>
              </a:rPr>
            </a:br>
            <a:endParaRPr lang="vi-V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8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472386" y="457629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2400" dirty="0" err="1"/>
              <a:t>I,Machine</a:t>
            </a:r>
            <a:r>
              <a:rPr lang="vi-VN" sz="2400" dirty="0"/>
              <a:t> </a:t>
            </a:r>
            <a:r>
              <a:rPr lang="vi-VN" sz="2400" dirty="0" err="1"/>
              <a:t>learning</a:t>
            </a:r>
            <a:r>
              <a:rPr lang="vi-VN" sz="2400" dirty="0"/>
              <a:t> </a:t>
            </a:r>
            <a:r>
              <a:rPr lang="vi-VN" sz="2400" dirty="0" err="1"/>
              <a:t>termilogy</a:t>
            </a:r>
            <a:endParaRPr lang="vi-VN" sz="2400" dirty="0"/>
          </a:p>
          <a:p>
            <a:r>
              <a:rPr lang="vi-VN" sz="2400" dirty="0"/>
              <a:t>1, </a:t>
            </a:r>
            <a:r>
              <a:rPr lang="vi-VN" sz="2400" dirty="0" err="1"/>
              <a:t>Model</a:t>
            </a:r>
            <a:r>
              <a:rPr lang="vi-VN" sz="2400" dirty="0"/>
              <a:t> </a:t>
            </a:r>
            <a:r>
              <a:rPr lang="vi-VN" sz="2400" dirty="0" err="1"/>
              <a:t>and</a:t>
            </a:r>
            <a:r>
              <a:rPr lang="vi-VN" sz="2400" dirty="0"/>
              <a:t> </a:t>
            </a:r>
            <a:r>
              <a:rPr lang="vi-VN" sz="2400" dirty="0" err="1"/>
              <a:t>Framework</a:t>
            </a:r>
            <a:endParaRPr lang="vi-V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0152C-5687-E261-B651-7A2D751ACCAC}"/>
              </a:ext>
            </a:extLst>
          </p:cNvPr>
          <p:cNvSpPr txBox="1"/>
          <p:nvPr/>
        </p:nvSpPr>
        <p:spPr>
          <a:xfrm>
            <a:off x="355506" y="75867"/>
            <a:ext cx="771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err="1">
                <a:solidFill>
                  <a:schemeClr val="bg1"/>
                </a:solidFill>
              </a:rPr>
              <a:t>Chapter</a:t>
            </a:r>
            <a:r>
              <a:rPr lang="vi-VN" sz="2800" b="1" dirty="0">
                <a:solidFill>
                  <a:schemeClr val="bg1"/>
                </a:solidFill>
              </a:rPr>
              <a:t> 1 : The </a:t>
            </a:r>
            <a:r>
              <a:rPr lang="vi-VN" sz="2800" b="1" dirty="0" err="1">
                <a:solidFill>
                  <a:schemeClr val="bg1"/>
                </a:solidFill>
              </a:rPr>
              <a:t>need</a:t>
            </a:r>
            <a:r>
              <a:rPr lang="vi-VN" sz="2800" b="1" dirty="0">
                <a:solidFill>
                  <a:schemeClr val="bg1"/>
                </a:solidFill>
              </a:rPr>
              <a:t> </a:t>
            </a:r>
            <a:r>
              <a:rPr lang="vi-VN" sz="2800" b="1" dirty="0" err="1">
                <a:solidFill>
                  <a:schemeClr val="bg1"/>
                </a:solidFill>
              </a:rPr>
              <a:t>for</a:t>
            </a:r>
            <a:r>
              <a:rPr lang="vi-VN" sz="2800" b="1" dirty="0">
                <a:solidFill>
                  <a:schemeClr val="bg1"/>
                </a:solidFill>
              </a:rPr>
              <a:t> ML </a:t>
            </a:r>
            <a:r>
              <a:rPr lang="vi-VN" sz="2800" b="1" dirty="0" err="1">
                <a:solidFill>
                  <a:schemeClr val="bg1"/>
                </a:solidFill>
              </a:rPr>
              <a:t>design</a:t>
            </a:r>
            <a:r>
              <a:rPr lang="vi-VN" sz="2800" b="1" dirty="0">
                <a:solidFill>
                  <a:schemeClr val="bg1"/>
                </a:solidFill>
              </a:rPr>
              <a:t> </a:t>
            </a:r>
            <a:r>
              <a:rPr lang="vi-VN" sz="2800" b="1" dirty="0" err="1">
                <a:solidFill>
                  <a:schemeClr val="bg1"/>
                </a:solidFill>
              </a:rPr>
              <a:t>patterns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81D5DAA1-2022-A115-1EB9-27B58ABE8DBF}"/>
              </a:ext>
            </a:extLst>
          </p:cNvPr>
          <p:cNvSpPr txBox="1">
            <a:spLocks/>
          </p:cNvSpPr>
          <p:nvPr/>
        </p:nvSpPr>
        <p:spPr>
          <a:xfrm>
            <a:off x="782780" y="1419291"/>
            <a:ext cx="70379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i="1" dirty="0">
                <a:solidFill>
                  <a:srgbClr val="FFFF00"/>
                </a:solidFill>
                <a:latin typeface="LiberationSerif-Italic"/>
              </a:rPr>
              <a:t>M</a:t>
            </a:r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achine learning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is a process of building models that learn from data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rgbClr val="FFFF00"/>
                </a:solidFill>
              </a:rPr>
            </a:b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8CED3F0E-62DE-FB6F-400B-EF8210E9C6FC}"/>
              </a:ext>
            </a:extLst>
          </p:cNvPr>
          <p:cNvSpPr txBox="1">
            <a:spLocks/>
          </p:cNvSpPr>
          <p:nvPr/>
        </p:nvSpPr>
        <p:spPr>
          <a:xfrm>
            <a:off x="782779" y="2066689"/>
            <a:ext cx="716432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Machine learning </a:t>
            </a:r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models </a:t>
            </a:r>
            <a:r>
              <a:rPr lang="en-US" sz="1800" b="0" i="0" dirty="0">
                <a:solidFill>
                  <a:srgbClr val="FFFF00"/>
                </a:solidFill>
                <a:effectLst/>
                <a:latin typeface="LiberationSerif"/>
              </a:rPr>
              <a:t>are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algorithms that learn patterns from data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br>
              <a:rPr lang="en-US" sz="1100" dirty="0">
                <a:solidFill>
                  <a:srgbClr val="FFFF00"/>
                </a:solidFill>
              </a:rPr>
            </a:b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41B64B-1DD5-EB06-CFDE-CA005BF2FFFD}"/>
              </a:ext>
            </a:extLst>
          </p:cNvPr>
          <p:cNvSpPr/>
          <p:nvPr/>
        </p:nvSpPr>
        <p:spPr>
          <a:xfrm>
            <a:off x="1788825" y="3835451"/>
            <a:ext cx="9144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vi-V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5EF0AB0-579D-7DF9-1755-C7837ECEBC4D}"/>
              </a:ext>
            </a:extLst>
          </p:cNvPr>
          <p:cNvSpPr/>
          <p:nvPr/>
        </p:nvSpPr>
        <p:spPr>
          <a:xfrm rot="16200000">
            <a:off x="3854136" y="2955893"/>
            <a:ext cx="531542" cy="267351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286391-1F01-08E2-6654-AB6E6AEA72B6}"/>
              </a:ext>
            </a:extLst>
          </p:cNvPr>
          <p:cNvSpPr/>
          <p:nvPr/>
        </p:nvSpPr>
        <p:spPr>
          <a:xfrm>
            <a:off x="5661273" y="3992795"/>
            <a:ext cx="1085386" cy="5997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373F1-DEE2-A7EE-CA6D-3900F8C81D6D}"/>
              </a:ext>
            </a:extLst>
          </p:cNvPr>
          <p:cNvSpPr txBox="1"/>
          <p:nvPr/>
        </p:nvSpPr>
        <p:spPr>
          <a:xfrm>
            <a:off x="3597366" y="3746213"/>
            <a:ext cx="8322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Analyze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Process</a:t>
            </a:r>
            <a:endParaRPr lang="vi-VN" dirty="0">
              <a:solidFill>
                <a:srgbClr val="FFFF00"/>
              </a:solidFill>
            </a:endParaRPr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52F99606-FFB2-3078-3928-7BA7CB14A19F}"/>
              </a:ext>
            </a:extLst>
          </p:cNvPr>
          <p:cNvSpPr txBox="1">
            <a:spLocks/>
          </p:cNvSpPr>
          <p:nvPr/>
        </p:nvSpPr>
        <p:spPr>
          <a:xfrm>
            <a:off x="782779" y="2656276"/>
            <a:ext cx="691958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i="1" dirty="0">
                <a:solidFill>
                  <a:srgbClr val="FFFF00"/>
                </a:solidFill>
                <a:effectLst/>
                <a:latin typeface="LiberationSerif-Italic"/>
              </a:rPr>
              <a:t>Feed-forward neural</a:t>
            </a:r>
            <a:r>
              <a:rPr lang="en-US" sz="1800" b="0" i="1" dirty="0">
                <a:solidFill>
                  <a:srgbClr val="FFFF00"/>
                </a:solidFill>
                <a:latin typeface="LiberationSerif-Italic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iberationSerif"/>
              </a:rPr>
              <a:t>are a type of ML algorithm whereby multiple layers, each with many neurons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8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07198-81E4-2B36-B21D-1A79C0E4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" y="1495866"/>
            <a:ext cx="4355917" cy="2641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7627D-F0D6-E500-8B1A-17979304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26" y="1495866"/>
            <a:ext cx="4098205" cy="26619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FDC83-802B-BC22-A01F-9B0EAE77C608}"/>
              </a:ext>
            </a:extLst>
          </p:cNvPr>
          <p:cNvSpPr txBox="1"/>
          <p:nvPr/>
        </p:nvSpPr>
        <p:spPr>
          <a:xfrm>
            <a:off x="677079" y="565245"/>
            <a:ext cx="5937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dirty="0" err="1">
                <a:solidFill>
                  <a:srgbClr val="FFFF00"/>
                </a:solidFill>
              </a:rPr>
              <a:t>Neural</a:t>
            </a:r>
            <a:r>
              <a:rPr lang="vi-VN" sz="1600" b="1" dirty="0">
                <a:solidFill>
                  <a:srgbClr val="FFFF00"/>
                </a:solidFill>
              </a:rPr>
              <a:t> </a:t>
            </a:r>
            <a:r>
              <a:rPr lang="vi-VN" sz="1600" b="1" dirty="0" err="1">
                <a:solidFill>
                  <a:srgbClr val="FFFF00"/>
                </a:solidFill>
              </a:rPr>
              <a:t>Network</a:t>
            </a:r>
            <a:r>
              <a:rPr lang="vi-VN" sz="1600" b="1" dirty="0">
                <a:solidFill>
                  <a:srgbClr val="FFFF00"/>
                </a:solidFill>
              </a:rPr>
              <a:t> : </a:t>
            </a:r>
            <a:r>
              <a:rPr lang="vi-VN" sz="1600" b="1" dirty="0" err="1">
                <a:solidFill>
                  <a:srgbClr val="FFFF00"/>
                </a:solidFill>
              </a:rPr>
              <a:t>Input</a:t>
            </a:r>
            <a:r>
              <a:rPr lang="vi-VN" sz="1600" b="1" dirty="0">
                <a:solidFill>
                  <a:srgbClr val="FFFF00"/>
                </a:solidFill>
              </a:rPr>
              <a:t> </a:t>
            </a:r>
            <a:r>
              <a:rPr lang="vi-VN" sz="1600" b="1" dirty="0" err="1">
                <a:solidFill>
                  <a:srgbClr val="FFFF00"/>
                </a:solidFill>
              </a:rPr>
              <a:t>layer</a:t>
            </a:r>
            <a:r>
              <a:rPr lang="vi-VN" sz="1600" b="1" dirty="0">
                <a:solidFill>
                  <a:srgbClr val="FFFF00"/>
                </a:solidFill>
              </a:rPr>
              <a:t> – </a:t>
            </a:r>
            <a:r>
              <a:rPr lang="vi-VN" sz="1600" b="1" dirty="0" err="1">
                <a:solidFill>
                  <a:srgbClr val="FFFF00"/>
                </a:solidFill>
              </a:rPr>
              <a:t>hidden</a:t>
            </a:r>
            <a:r>
              <a:rPr lang="vi-VN" sz="1600" b="1" dirty="0">
                <a:solidFill>
                  <a:srgbClr val="FFFF00"/>
                </a:solidFill>
              </a:rPr>
              <a:t> </a:t>
            </a:r>
            <a:r>
              <a:rPr lang="vi-VN" sz="1600" b="1" dirty="0" err="1">
                <a:solidFill>
                  <a:srgbClr val="FFFF00"/>
                </a:solidFill>
              </a:rPr>
              <a:t>layer</a:t>
            </a:r>
            <a:r>
              <a:rPr lang="vi-VN" sz="1600" b="1" dirty="0">
                <a:solidFill>
                  <a:srgbClr val="FFFF00"/>
                </a:solidFill>
              </a:rPr>
              <a:t> – </a:t>
            </a:r>
            <a:r>
              <a:rPr lang="vi-VN" sz="1600" b="1" dirty="0" err="1">
                <a:solidFill>
                  <a:srgbClr val="FFFF00"/>
                </a:solidFill>
              </a:rPr>
              <a:t>outpput</a:t>
            </a:r>
            <a:r>
              <a:rPr lang="vi-VN" sz="1600" b="1" dirty="0">
                <a:solidFill>
                  <a:srgbClr val="FFFF00"/>
                </a:solidFill>
              </a:rPr>
              <a:t> </a:t>
            </a:r>
            <a:r>
              <a:rPr lang="vi-VN" sz="1600" b="1" dirty="0" err="1">
                <a:solidFill>
                  <a:srgbClr val="FFFF00"/>
                </a:solidFill>
              </a:rPr>
              <a:t>layer</a:t>
            </a:r>
            <a:r>
              <a:rPr lang="vi-VN" sz="16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97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3AF0F6A4-805E-F494-2484-690C3A73E341}"/>
              </a:ext>
            </a:extLst>
          </p:cNvPr>
          <p:cNvSpPr txBox="1">
            <a:spLocks/>
          </p:cNvSpPr>
          <p:nvPr/>
        </p:nvSpPr>
        <p:spPr>
          <a:xfrm>
            <a:off x="815297" y="425034"/>
            <a:ext cx="700636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i="0" dirty="0">
                <a:solidFill>
                  <a:srgbClr val="FFFF00"/>
                </a:solidFill>
                <a:effectLst/>
                <a:latin typeface="LiberationSerif"/>
              </a:rPr>
              <a:t>NN with more than one </a:t>
            </a:r>
            <a:r>
              <a:rPr lang="en-US" sz="2000" b="0" i="1" dirty="0">
                <a:solidFill>
                  <a:srgbClr val="FFFF00"/>
                </a:solidFill>
                <a:effectLst/>
                <a:latin typeface="LiberationSerif-Italic"/>
              </a:rPr>
              <a:t>hidden layer 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LiberationSerif"/>
              </a:rPr>
              <a:t>are classified as </a:t>
            </a:r>
            <a:r>
              <a:rPr lang="en-US" sz="2000" b="0" i="1" dirty="0">
                <a:solidFill>
                  <a:srgbClr val="FFFF00"/>
                </a:solidFill>
                <a:effectLst/>
                <a:latin typeface="LiberationSerif-Italic"/>
              </a:rPr>
              <a:t>deep learning</a:t>
            </a:r>
          </a:p>
          <a:p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Each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hidden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layer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dirty="0" err="1">
                <a:solidFill>
                  <a:schemeClr val="bg1"/>
                </a:solidFill>
                <a:latin typeface="VnNimbusRomanNo9L"/>
              </a:rPr>
              <a:t>is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dirty="0" err="1">
                <a:solidFill>
                  <a:schemeClr val="bg1"/>
                </a:solidFill>
                <a:latin typeface="VnNimbusRomanNo9L"/>
              </a:rPr>
              <a:t>called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fully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connected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layer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,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each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node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in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hidden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layer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are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connected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with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all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node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in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previous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layer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.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All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model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dirty="0" err="1">
                <a:solidFill>
                  <a:schemeClr val="bg1"/>
                </a:solidFill>
                <a:latin typeface="VnNimbusRomanNo9L"/>
              </a:rPr>
              <a:t>is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dirty="0" err="1">
                <a:solidFill>
                  <a:schemeClr val="bg1"/>
                </a:solidFill>
                <a:latin typeface="VnNimbusRomanNo9L"/>
              </a:rPr>
              <a:t>called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fully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connected</a:t>
            </a:r>
            <a:r>
              <a:rPr lang="vi-VN" sz="1800" b="0" dirty="0">
                <a:solidFill>
                  <a:schemeClr val="bg1"/>
                </a:solidFill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neural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</a:t>
            </a:r>
            <a:r>
              <a:rPr lang="vi-VN" sz="1800" b="0" i="0" dirty="0" err="1">
                <a:solidFill>
                  <a:schemeClr val="bg1"/>
                </a:solidFill>
                <a:effectLst/>
                <a:latin typeface="VnNimbusRomanNo9L"/>
              </a:rPr>
              <a:t>network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VnNimbusRomanNo9L"/>
              </a:rPr>
              <a:t> (FCN)</a:t>
            </a:r>
            <a:r>
              <a:rPr lang="vi-VN" sz="1050" dirty="0">
                <a:solidFill>
                  <a:schemeClr val="bg1"/>
                </a:solidFill>
              </a:rPr>
              <a:t> </a:t>
            </a:r>
            <a:br>
              <a:rPr lang="vi-VN" sz="1050" dirty="0"/>
            </a:br>
            <a:r>
              <a:rPr lang="en-US" sz="1600" dirty="0">
                <a:solidFill>
                  <a:srgbClr val="FFFF00"/>
                </a:solidFill>
              </a:rPr>
              <a:t> </a:t>
            </a:r>
            <a:br>
              <a:rPr lang="en-US" sz="1600" dirty="0">
                <a:solidFill>
                  <a:srgbClr val="FFFF00"/>
                </a:solidFill>
              </a:rPr>
            </a:br>
            <a:endParaRPr lang="vi-VN" sz="2800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8E03E-99B7-4304-0A87-F29081E9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80" y="1395939"/>
            <a:ext cx="4539000" cy="36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0592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635</Words>
  <Application>Microsoft Office PowerPoint</Application>
  <PresentationFormat>On-screen Show (16:9)</PresentationFormat>
  <Paragraphs>145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LiberationSerif</vt:lpstr>
      <vt:lpstr>Calibri</vt:lpstr>
      <vt:lpstr>Lexend Deca</vt:lpstr>
      <vt:lpstr>Arial</vt:lpstr>
      <vt:lpstr>LiberationSerif-Italic</vt:lpstr>
      <vt:lpstr>Times New Roman</vt:lpstr>
      <vt:lpstr>CIDFont+F1</vt:lpstr>
      <vt:lpstr>VnNimbusRomanNo9L</vt:lpstr>
      <vt:lpstr>CIDFont+F4</vt:lpstr>
      <vt:lpstr>LiberationSans-Bold</vt:lpstr>
      <vt:lpstr>Wingdings</vt:lpstr>
      <vt:lpstr>Muli</vt:lpstr>
      <vt:lpstr>Aliena template</vt:lpstr>
      <vt:lpstr>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22th,April,2022</dc:title>
  <dc:creator>CHUYÊN</dc:creator>
  <cp:lastModifiedBy>Chuyên Mai Tất</cp:lastModifiedBy>
  <cp:revision>8</cp:revision>
  <dcterms:modified xsi:type="dcterms:W3CDTF">2022-11-12T03:50:04Z</dcterms:modified>
</cp:coreProperties>
</file>