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  <p:sldMasterId id="2147483662" r:id="rId5"/>
  </p:sldMasterIdLst>
  <p:notesMasterIdLst>
    <p:notesMasterId r:id="rId32"/>
  </p:notesMasterIdLst>
  <p:sldIdLst>
    <p:sldId id="3825" r:id="rId6"/>
    <p:sldId id="3826" r:id="rId7"/>
    <p:sldId id="3828" r:id="rId8"/>
    <p:sldId id="3827" r:id="rId9"/>
    <p:sldId id="3794" r:id="rId10"/>
    <p:sldId id="3791" r:id="rId11"/>
    <p:sldId id="3792" r:id="rId12"/>
    <p:sldId id="3835" r:id="rId13"/>
    <p:sldId id="3836" r:id="rId14"/>
    <p:sldId id="3830" r:id="rId15"/>
    <p:sldId id="3838" r:id="rId16"/>
    <p:sldId id="3839" r:id="rId17"/>
    <p:sldId id="3840" r:id="rId18"/>
    <p:sldId id="3841" r:id="rId19"/>
    <p:sldId id="3842" r:id="rId20"/>
    <p:sldId id="3843" r:id="rId21"/>
    <p:sldId id="3844" r:id="rId22"/>
    <p:sldId id="3845" r:id="rId23"/>
    <p:sldId id="3846" r:id="rId24"/>
    <p:sldId id="3847" r:id="rId25"/>
    <p:sldId id="3848" r:id="rId26"/>
    <p:sldId id="3849" r:id="rId27"/>
    <p:sldId id="3850" r:id="rId28"/>
    <p:sldId id="3851" r:id="rId29"/>
    <p:sldId id="3852" r:id="rId30"/>
    <p:sldId id="3834" r:id="rId3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venir Next LT Pro" panose="020B05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venir Next LT Pro" panose="020B05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venir Next LT Pro" panose="020B05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venir Next LT Pro" panose="020B05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venir Next LT Pro" panose="020B05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venir Next LT Pro" panose="020B05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venir Next LT Pro" panose="020B05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venir Next LT Pro" panose="020B05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venir Next LT Pro" panose="020B05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>
          <p15:clr>
            <a:srgbClr val="A4A3A4"/>
          </p15:clr>
        </p15:guide>
        <p15:guide id="2" orient="horz" pos="3408">
          <p15:clr>
            <a:srgbClr val="A4A3A4"/>
          </p15:clr>
        </p15:guide>
        <p15:guide id="3" pos="6936">
          <p15:clr>
            <a:srgbClr val="A4A3A4"/>
          </p15:clr>
        </p15:guide>
        <p15:guide id="4" pos="7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200"/>
        <p:guide orient="horz" pos="3408"/>
        <p:guide pos="6936"/>
        <p:guide pos="744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g Thi Thanh Huyen 20213671" userId="85e146cd-9eb2-44e0-ab6f-727813492a50" providerId="ADAL" clId="{B6A2F00E-2F89-4573-982F-9AB1B8077C02}"/>
    <pc:docChg chg="modSld">
      <pc:chgData name="Dang Thi Thanh Huyen 20213671" userId="85e146cd-9eb2-44e0-ab6f-727813492a50" providerId="ADAL" clId="{B6A2F00E-2F89-4573-982F-9AB1B8077C02}" dt="2022-11-12T01:42:38.376" v="61" actId="113"/>
      <pc:docMkLst>
        <pc:docMk/>
      </pc:docMkLst>
      <pc:sldChg chg="modSp mod">
        <pc:chgData name="Dang Thi Thanh Huyen 20213671" userId="85e146cd-9eb2-44e0-ab6f-727813492a50" providerId="ADAL" clId="{B6A2F00E-2F89-4573-982F-9AB1B8077C02}" dt="2022-11-12T01:40:38.378" v="43" actId="20577"/>
        <pc:sldMkLst>
          <pc:docMk/>
          <pc:sldMk cId="0" sldId="3825"/>
        </pc:sldMkLst>
        <pc:spChg chg="mod">
          <ac:chgData name="Dang Thi Thanh Huyen 20213671" userId="85e146cd-9eb2-44e0-ab6f-727813492a50" providerId="ADAL" clId="{B6A2F00E-2F89-4573-982F-9AB1B8077C02}" dt="2022-11-12T01:40:38.378" v="43" actId="20577"/>
          <ac:spMkLst>
            <pc:docMk/>
            <pc:sldMk cId="0" sldId="3825"/>
            <ac:spMk id="21507" creationId="{6A264A53-AF69-D9C6-24DE-4BCB817EB434}"/>
          </ac:spMkLst>
        </pc:spChg>
      </pc:sldChg>
      <pc:sldChg chg="modSp">
        <pc:chgData name="Dang Thi Thanh Huyen 20213671" userId="85e146cd-9eb2-44e0-ab6f-727813492a50" providerId="ADAL" clId="{B6A2F00E-2F89-4573-982F-9AB1B8077C02}" dt="2022-11-12T01:42:38.376" v="61" actId="113"/>
        <pc:sldMkLst>
          <pc:docMk/>
          <pc:sldMk cId="0" sldId="3826"/>
        </pc:sldMkLst>
        <pc:spChg chg="mod">
          <ac:chgData name="Dang Thi Thanh Huyen 20213671" userId="85e146cd-9eb2-44e0-ab6f-727813492a50" providerId="ADAL" clId="{B6A2F00E-2F89-4573-982F-9AB1B8077C02}" dt="2022-11-12T01:42:38.376" v="61" actId="113"/>
          <ac:spMkLst>
            <pc:docMk/>
            <pc:sldMk cId="0" sldId="3826"/>
            <ac:spMk id="22530" creationId="{BCCF168A-4346-044B-73FB-807FC74771A6}"/>
          </ac:spMkLst>
        </pc:spChg>
      </pc:sldChg>
      <pc:sldChg chg="modSp">
        <pc:chgData name="Dang Thi Thanh Huyen 20213671" userId="85e146cd-9eb2-44e0-ab6f-727813492a50" providerId="ADAL" clId="{B6A2F00E-2F89-4573-982F-9AB1B8077C02}" dt="2022-11-12T01:42:23.493" v="59" actId="2711"/>
        <pc:sldMkLst>
          <pc:docMk/>
          <pc:sldMk cId="0" sldId="3828"/>
        </pc:sldMkLst>
        <pc:spChg chg="mod">
          <ac:chgData name="Dang Thi Thanh Huyen 20213671" userId="85e146cd-9eb2-44e0-ab6f-727813492a50" providerId="ADAL" clId="{B6A2F00E-2F89-4573-982F-9AB1B8077C02}" dt="2022-11-12T01:42:14.139" v="58" actId="113"/>
          <ac:spMkLst>
            <pc:docMk/>
            <pc:sldMk cId="0" sldId="3828"/>
            <ac:spMk id="23554" creationId="{0BFC0146-B263-52E3-2307-4CD2C3180BE1}"/>
          </ac:spMkLst>
        </pc:spChg>
        <pc:spChg chg="mod">
          <ac:chgData name="Dang Thi Thanh Huyen 20213671" userId="85e146cd-9eb2-44e0-ab6f-727813492a50" providerId="ADAL" clId="{B6A2F00E-2F89-4573-982F-9AB1B8077C02}" dt="2022-11-12T01:42:23.493" v="59" actId="2711"/>
          <ac:spMkLst>
            <pc:docMk/>
            <pc:sldMk cId="0" sldId="3828"/>
            <ac:spMk id="23555" creationId="{0380264C-8E5C-7146-1632-07EDBF4CCBBA}"/>
          </ac:spMkLst>
        </pc:spChg>
      </pc:sldChg>
      <pc:sldChg chg="modSp">
        <pc:chgData name="Dang Thi Thanh Huyen 20213671" userId="85e146cd-9eb2-44e0-ab6f-727813492a50" providerId="ADAL" clId="{B6A2F00E-2F89-4573-982F-9AB1B8077C02}" dt="2022-11-12T01:41:52.658" v="55" actId="1035"/>
        <pc:sldMkLst>
          <pc:docMk/>
          <pc:sldMk cId="0" sldId="3851"/>
        </pc:sldMkLst>
        <pc:spChg chg="mod">
          <ac:chgData name="Dang Thi Thanh Huyen 20213671" userId="85e146cd-9eb2-44e0-ab6f-727813492a50" providerId="ADAL" clId="{B6A2F00E-2F89-4573-982F-9AB1B8077C02}" dt="2022-11-12T01:41:52.658" v="55" actId="1035"/>
          <ac:spMkLst>
            <pc:docMk/>
            <pc:sldMk cId="0" sldId="3851"/>
            <ac:spMk id="45058" creationId="{5A3ED1CE-CB87-604D-9504-4DF010E09924}"/>
          </ac:spMkLst>
        </pc:spChg>
      </pc:sldChg>
      <pc:sldChg chg="modSp mod">
        <pc:chgData name="Dang Thi Thanh Huyen 20213671" userId="85e146cd-9eb2-44e0-ab6f-727813492a50" providerId="ADAL" clId="{B6A2F00E-2F89-4573-982F-9AB1B8077C02}" dt="2022-11-12T01:41:32.669" v="51" actId="207"/>
        <pc:sldMkLst>
          <pc:docMk/>
          <pc:sldMk cId="0" sldId="3852"/>
        </pc:sldMkLst>
        <pc:spChg chg="mod">
          <ac:chgData name="Dang Thi Thanh Huyen 20213671" userId="85e146cd-9eb2-44e0-ab6f-727813492a50" providerId="ADAL" clId="{B6A2F00E-2F89-4573-982F-9AB1B8077C02}" dt="2022-11-12T01:41:22.983" v="47" actId="14100"/>
          <ac:spMkLst>
            <pc:docMk/>
            <pc:sldMk cId="0" sldId="3852"/>
            <ac:spMk id="2" creationId="{ABF3EC1E-A83D-1585-672B-60FD03574C05}"/>
          </ac:spMkLst>
        </pc:spChg>
        <pc:spChg chg="mod">
          <ac:chgData name="Dang Thi Thanh Huyen 20213671" userId="85e146cd-9eb2-44e0-ab6f-727813492a50" providerId="ADAL" clId="{B6A2F00E-2F89-4573-982F-9AB1B8077C02}" dt="2022-11-12T01:41:22.983" v="47" actId="14100"/>
          <ac:spMkLst>
            <pc:docMk/>
            <pc:sldMk cId="0" sldId="3852"/>
            <ac:spMk id="3" creationId="{C09B170A-8C89-D059-5FFE-242A10C07B98}"/>
          </ac:spMkLst>
        </pc:spChg>
        <pc:spChg chg="mod">
          <ac:chgData name="Dang Thi Thanh Huyen 20213671" userId="85e146cd-9eb2-44e0-ab6f-727813492a50" providerId="ADAL" clId="{B6A2F00E-2F89-4573-982F-9AB1B8077C02}" dt="2022-11-12T01:41:22.983" v="47" actId="14100"/>
          <ac:spMkLst>
            <pc:docMk/>
            <pc:sldMk cId="0" sldId="3852"/>
            <ac:spMk id="4" creationId="{DEB36497-0DA1-8F49-CB78-6DB479AD78CF}"/>
          </ac:spMkLst>
        </pc:spChg>
        <pc:spChg chg="mod">
          <ac:chgData name="Dang Thi Thanh Huyen 20213671" userId="85e146cd-9eb2-44e0-ab6f-727813492a50" providerId="ADAL" clId="{B6A2F00E-2F89-4573-982F-9AB1B8077C02}" dt="2022-11-12T01:41:22.983" v="47" actId="14100"/>
          <ac:spMkLst>
            <pc:docMk/>
            <pc:sldMk cId="0" sldId="3852"/>
            <ac:spMk id="5" creationId="{836B437C-F62D-8260-2EFC-873F40CF7701}"/>
          </ac:spMkLst>
        </pc:spChg>
        <pc:spChg chg="mod">
          <ac:chgData name="Dang Thi Thanh Huyen 20213671" userId="85e146cd-9eb2-44e0-ab6f-727813492a50" providerId="ADAL" clId="{B6A2F00E-2F89-4573-982F-9AB1B8077C02}" dt="2022-11-12T01:41:22.983" v="47" actId="14100"/>
          <ac:spMkLst>
            <pc:docMk/>
            <pc:sldMk cId="0" sldId="3852"/>
            <ac:spMk id="6" creationId="{F4542124-96E6-21BD-796C-DFF492A6EAF2}"/>
          </ac:spMkLst>
        </pc:spChg>
        <pc:spChg chg="mod">
          <ac:chgData name="Dang Thi Thanh Huyen 20213671" userId="85e146cd-9eb2-44e0-ab6f-727813492a50" providerId="ADAL" clId="{B6A2F00E-2F89-4573-982F-9AB1B8077C02}" dt="2022-11-12T01:41:26.185" v="48" actId="14100"/>
          <ac:spMkLst>
            <pc:docMk/>
            <pc:sldMk cId="0" sldId="3852"/>
            <ac:spMk id="16" creationId="{E5A5A68A-94C7-FC27-9277-2014B354F2A0}"/>
          </ac:spMkLst>
        </pc:spChg>
        <pc:spChg chg="mod">
          <ac:chgData name="Dang Thi Thanh Huyen 20213671" userId="85e146cd-9eb2-44e0-ab6f-727813492a50" providerId="ADAL" clId="{B6A2F00E-2F89-4573-982F-9AB1B8077C02}" dt="2022-11-12T01:41:22.983" v="47" actId="14100"/>
          <ac:spMkLst>
            <pc:docMk/>
            <pc:sldMk cId="0" sldId="3852"/>
            <ac:spMk id="18" creationId="{000FD3B6-F71C-260B-DC12-AE4EBF6E89EF}"/>
          </ac:spMkLst>
        </pc:spChg>
        <pc:spChg chg="mod">
          <ac:chgData name="Dang Thi Thanh Huyen 20213671" userId="85e146cd-9eb2-44e0-ab6f-727813492a50" providerId="ADAL" clId="{B6A2F00E-2F89-4573-982F-9AB1B8077C02}" dt="2022-11-12T01:41:22.983" v="47" actId="14100"/>
          <ac:spMkLst>
            <pc:docMk/>
            <pc:sldMk cId="0" sldId="3852"/>
            <ac:spMk id="19" creationId="{050A1097-98ED-7FA6-D1D1-AA78E88044B7}"/>
          </ac:spMkLst>
        </pc:spChg>
        <pc:spChg chg="mod">
          <ac:chgData name="Dang Thi Thanh Huyen 20213671" userId="85e146cd-9eb2-44e0-ab6f-727813492a50" providerId="ADAL" clId="{B6A2F00E-2F89-4573-982F-9AB1B8077C02}" dt="2022-11-12T01:41:22.983" v="47" actId="14100"/>
          <ac:spMkLst>
            <pc:docMk/>
            <pc:sldMk cId="0" sldId="3852"/>
            <ac:spMk id="21" creationId="{E6DC850F-18BA-8929-37B6-8F4AF5587416}"/>
          </ac:spMkLst>
        </pc:spChg>
        <pc:spChg chg="mod">
          <ac:chgData name="Dang Thi Thanh Huyen 20213671" userId="85e146cd-9eb2-44e0-ab6f-727813492a50" providerId="ADAL" clId="{B6A2F00E-2F89-4573-982F-9AB1B8077C02}" dt="2022-11-12T01:41:22.983" v="47" actId="14100"/>
          <ac:spMkLst>
            <pc:docMk/>
            <pc:sldMk cId="0" sldId="3852"/>
            <ac:spMk id="23" creationId="{DF9BA7B2-8EA4-7191-55AB-6B9AABD0488A}"/>
          </ac:spMkLst>
        </pc:spChg>
        <pc:spChg chg="mod">
          <ac:chgData name="Dang Thi Thanh Huyen 20213671" userId="85e146cd-9eb2-44e0-ab6f-727813492a50" providerId="ADAL" clId="{B6A2F00E-2F89-4573-982F-9AB1B8077C02}" dt="2022-11-12T01:41:22.983" v="47" actId="14100"/>
          <ac:spMkLst>
            <pc:docMk/>
            <pc:sldMk cId="0" sldId="3852"/>
            <ac:spMk id="24" creationId="{2E201DB0-DB7E-E7CD-4B56-08948F157F22}"/>
          </ac:spMkLst>
        </pc:spChg>
        <pc:spChg chg="mod">
          <ac:chgData name="Dang Thi Thanh Huyen 20213671" userId="85e146cd-9eb2-44e0-ab6f-727813492a50" providerId="ADAL" clId="{B6A2F00E-2F89-4573-982F-9AB1B8077C02}" dt="2022-11-12T01:41:32.669" v="51" actId="207"/>
          <ac:spMkLst>
            <pc:docMk/>
            <pc:sldMk cId="0" sldId="3852"/>
            <ac:spMk id="34" creationId="{5C1952E6-8EC8-489C-4DE6-593550CE892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B2A5A2-0EE2-9A70-6CBA-CC32B791E42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6C58C5-229A-0545-0934-1AAEE786265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56D42DC2-7230-40BC-9487-1C153D1D5706}" type="datetimeFigureOut">
              <a:rPr lang="en-US"/>
              <a:pPr>
                <a:defRPr/>
              </a:pPr>
              <a:t>11/11/2022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1E198F7-7F48-1CEE-88B4-827C035C09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79289DA-D879-EFB6-2AC5-208AA9C6E3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68582-966F-E688-A262-42A2AC5B98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8D604-A4DD-B242-CF3A-25A4650D30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F57A512-D656-4513-A2AB-E61278D643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3">
            <a:extLst>
              <a:ext uri="{FF2B5EF4-FFF2-40B4-BE49-F238E27FC236}">
                <a16:creationId xmlns:a16="http://schemas.microsoft.com/office/drawing/2014/main" id="{2F9F0D59-7C56-8A1E-6FC7-B52906B2A6BA}"/>
              </a:ext>
            </a:extLst>
          </p:cNvPr>
          <p:cNvSpPr/>
          <p:nvPr userDrawn="1"/>
        </p:nvSpPr>
        <p:spPr>
          <a:xfrm>
            <a:off x="4000500" y="1087438"/>
            <a:ext cx="8191500" cy="5770562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B5AEAD6-ADB6-46D5-7455-6667C2BEEAFC}"/>
              </a:ext>
            </a:extLst>
          </p:cNvPr>
          <p:cNvCxnSpPr>
            <a:cxnSpLocks/>
          </p:cNvCxnSpPr>
          <p:nvPr userDrawn="1"/>
        </p:nvCxnSpPr>
        <p:spPr>
          <a:xfrm>
            <a:off x="406400" y="184150"/>
            <a:ext cx="0" cy="1597025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6998C51-F2F8-27FB-5286-3FCFDF6B372D}"/>
              </a:ext>
            </a:extLst>
          </p:cNvPr>
          <p:cNvSpPr/>
          <p:nvPr userDrawn="1"/>
        </p:nvSpPr>
        <p:spPr>
          <a:xfrm>
            <a:off x="5292725" y="0"/>
            <a:ext cx="2279650" cy="1268413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F792CAB-2D05-0C89-6FE1-A195939E02E7}"/>
              </a:ext>
            </a:extLst>
          </p:cNvPr>
          <p:cNvSpPr/>
          <p:nvPr userDrawn="1"/>
        </p:nvSpPr>
        <p:spPr>
          <a:xfrm>
            <a:off x="10209213" y="0"/>
            <a:ext cx="1135062" cy="47783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C518F5-85C4-ED3A-FFE1-FA5C7B3C561F}"/>
              </a:ext>
            </a:extLst>
          </p:cNvPr>
          <p:cNvSpPr/>
          <p:nvPr userDrawn="1"/>
        </p:nvSpPr>
        <p:spPr>
          <a:xfrm>
            <a:off x="1568450" y="514350"/>
            <a:ext cx="2393950" cy="232886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13CBA7B-CF2A-04D3-355B-41FEF34A96C8}"/>
              </a:ext>
            </a:extLst>
          </p:cNvPr>
          <p:cNvSpPr/>
          <p:nvPr userDrawn="1"/>
        </p:nvSpPr>
        <p:spPr>
          <a:xfrm flipH="1">
            <a:off x="0" y="2949575"/>
            <a:ext cx="1185863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AB6CE21-E6C8-5AC0-B594-3F45888E5641}"/>
              </a:ext>
            </a:extLst>
          </p:cNvPr>
          <p:cNvSpPr/>
          <p:nvPr userDrawn="1"/>
        </p:nvSpPr>
        <p:spPr>
          <a:xfrm rot="16200000">
            <a:off x="1539875" y="4203700"/>
            <a:ext cx="4083050" cy="4083050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08789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18416A4-D86C-410D-2D67-54E5AA3F9D0D}"/>
              </a:ext>
            </a:extLst>
          </p:cNvPr>
          <p:cNvSpPr/>
          <p:nvPr/>
        </p:nvSpPr>
        <p:spPr>
          <a:xfrm rot="16200000">
            <a:off x="-388938" y="4841876"/>
            <a:ext cx="1736725" cy="958850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6AD8603-595A-C9B9-FBE8-BF4C4A3E953F}"/>
              </a:ext>
            </a:extLst>
          </p:cNvPr>
          <p:cNvSpPr/>
          <p:nvPr/>
        </p:nvSpPr>
        <p:spPr>
          <a:xfrm>
            <a:off x="10494963" y="0"/>
            <a:ext cx="849312" cy="35718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C5B7C34-4E14-2815-8073-42BF81D6A47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 dirty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9/3/20XX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EAD542C7-7F32-951A-4563-CD2E338CC02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 dirty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A6BAB67E-5FE6-2ED8-E209-8C07C2FA7D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mtClean="0">
                <a:latin typeface="+mn-lt"/>
              </a:defRPr>
            </a:lvl1pPr>
          </a:lstStyle>
          <a:p>
            <a:pPr>
              <a:defRPr/>
            </a:pPr>
            <a:fld id="{26436D7A-3840-49BF-9E12-4C645FEA37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62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FF9F7F69-60C9-4E2D-88A8-0DAA9CAFFE3D}"/>
              </a:ext>
            </a:extLst>
          </p:cNvPr>
          <p:cNvSpPr/>
          <p:nvPr userDrawn="1"/>
        </p:nvSpPr>
        <p:spPr>
          <a:xfrm>
            <a:off x="10420350" y="1365250"/>
            <a:ext cx="947738" cy="920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C16AD991-6A24-EC91-87E0-36462036F0B3}"/>
              </a:ext>
            </a:extLst>
          </p:cNvPr>
          <p:cNvSpPr/>
          <p:nvPr userDrawn="1"/>
        </p:nvSpPr>
        <p:spPr>
          <a:xfrm rot="4759070" flipV="1">
            <a:off x="6034088" y="-673100"/>
            <a:ext cx="4021138" cy="402113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algn="ctr">
              <a:buNone/>
              <a:defRPr sz="1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algn="ctr">
              <a:buNone/>
              <a:defRPr sz="1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6CE07B1D-2D6A-7F63-99F1-A587A4A218C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 dirty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9/3/20XX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C600336-3316-4CD0-9F72-35B327DEE4F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 dirty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69D49109-B2E2-5533-4F6F-AAEAA4F99E8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mtClean="0">
                <a:latin typeface="+mn-lt"/>
              </a:defRPr>
            </a:lvl1pPr>
          </a:lstStyle>
          <a:p>
            <a:pPr>
              <a:defRPr/>
            </a:pPr>
            <a:fld id="{C16AC8B2-DCA6-475E-8F46-3012DE1376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39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A28F834C-EBAD-ABA6-3D85-713976CDC73B}"/>
              </a:ext>
            </a:extLst>
          </p:cNvPr>
          <p:cNvSpPr/>
          <p:nvPr userDrawn="1"/>
        </p:nvSpPr>
        <p:spPr>
          <a:xfrm>
            <a:off x="708025" y="847725"/>
            <a:ext cx="4619625" cy="46196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E6D6BB5-76D3-2528-0471-F327050BB34C}"/>
              </a:ext>
            </a:extLst>
          </p:cNvPr>
          <p:cNvSpPr/>
          <p:nvPr userDrawn="1"/>
        </p:nvSpPr>
        <p:spPr>
          <a:xfrm flipH="1">
            <a:off x="530225" y="0"/>
            <a:ext cx="1155700" cy="590550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F2D7888-6F9E-B538-E06D-C649F7965112}"/>
              </a:ext>
            </a:extLst>
          </p:cNvPr>
          <p:cNvSpPr/>
          <p:nvPr userDrawn="1"/>
        </p:nvSpPr>
        <p:spPr>
          <a:xfrm flipH="1">
            <a:off x="3960813" y="0"/>
            <a:ext cx="1738312" cy="958850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4432CBD-F730-1E00-9E98-7B8155E8DDC3}"/>
              </a:ext>
            </a:extLst>
          </p:cNvPr>
          <p:cNvSpPr/>
          <p:nvPr userDrawn="1"/>
        </p:nvSpPr>
        <p:spPr>
          <a:xfrm flipH="1">
            <a:off x="0" y="2936875"/>
            <a:ext cx="160338" cy="552450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B3765AC-7BB0-29D1-EDD4-233A98F074FA}"/>
              </a:ext>
            </a:extLst>
          </p:cNvPr>
          <p:cNvSpPr/>
          <p:nvPr userDrawn="1"/>
        </p:nvSpPr>
        <p:spPr>
          <a:xfrm flipH="1">
            <a:off x="0" y="5835650"/>
            <a:ext cx="1547813" cy="1022350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E1BBD29-0754-01B4-99A7-BFBFF60BEE30}"/>
              </a:ext>
            </a:extLst>
          </p:cNvPr>
          <p:cNvSpPr/>
          <p:nvPr userDrawn="1"/>
        </p:nvSpPr>
        <p:spPr>
          <a:xfrm flipH="1">
            <a:off x="3405188" y="5718175"/>
            <a:ext cx="1771650" cy="113982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2685246-28EC-6CA9-E67B-E88401F12A3E}"/>
              </a:ext>
            </a:extLst>
          </p:cNvPr>
          <p:cNvSpPr/>
          <p:nvPr userDrawn="1"/>
        </p:nvSpPr>
        <p:spPr>
          <a:xfrm flipH="1">
            <a:off x="4132263" y="6259513"/>
            <a:ext cx="1566862" cy="598487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B5F9E36E-286A-E439-67F6-269E8CFDF4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750" y="6356350"/>
            <a:ext cx="1544638" cy="365125"/>
          </a:xfrm>
        </p:spPr>
        <p:txBody>
          <a:bodyPr/>
          <a:lstStyle>
            <a:lvl1pPr>
              <a:defRPr dirty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9/3/20XX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0292B9AA-C5CB-C340-71CB-4802E387C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175" y="6356350"/>
            <a:ext cx="4114800" cy="365125"/>
          </a:xfrm>
        </p:spPr>
        <p:txBody>
          <a:bodyPr/>
          <a:lstStyle>
            <a:lvl1pPr algn="l">
              <a:defRPr dirty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F02579D9-2099-FFDB-AD8F-FF770670D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075" y="6356350"/>
            <a:ext cx="850900" cy="365125"/>
          </a:xfrm>
        </p:spPr>
        <p:txBody>
          <a:bodyPr/>
          <a:lstStyle>
            <a:lvl1pPr>
              <a:defRPr smtClean="0">
                <a:latin typeface="+mn-lt"/>
              </a:defRPr>
            </a:lvl1pPr>
          </a:lstStyle>
          <a:p>
            <a:pPr>
              <a:defRPr/>
            </a:pPr>
            <a:fld id="{76E0ECB2-99F5-4DEC-B11F-DD1E397840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7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EBBBF34D-F159-50F2-9C1C-68E6B6845527}"/>
              </a:ext>
            </a:extLst>
          </p:cNvPr>
          <p:cNvSpPr/>
          <p:nvPr/>
        </p:nvSpPr>
        <p:spPr>
          <a:xfrm rot="16200000">
            <a:off x="-388938" y="4841876"/>
            <a:ext cx="1736725" cy="958850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479722B-0C7C-4C2A-6322-7ADE50342CD0}"/>
              </a:ext>
            </a:extLst>
          </p:cNvPr>
          <p:cNvSpPr/>
          <p:nvPr/>
        </p:nvSpPr>
        <p:spPr>
          <a:xfrm>
            <a:off x="10494963" y="0"/>
            <a:ext cx="849312" cy="35718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F9C60ABF-4B52-08C2-CE8D-3CEB15690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9/3/20XX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C2BFF00E-576B-C216-DFCE-58CB50D34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BF2EDE2-C27A-06DA-D225-32704A6A5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+mn-lt"/>
              </a:defRPr>
            </a:lvl1pPr>
          </a:lstStyle>
          <a:p>
            <a:pPr>
              <a:defRPr/>
            </a:pPr>
            <a:fld id="{AB9CCF65-5E2A-4EB0-87F8-457472C734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86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B41EF40-E5FF-87A9-9331-9F5F69324241}"/>
              </a:ext>
            </a:extLst>
          </p:cNvPr>
          <p:cNvSpPr/>
          <p:nvPr/>
        </p:nvSpPr>
        <p:spPr>
          <a:xfrm rot="16200000">
            <a:off x="-388938" y="4841876"/>
            <a:ext cx="1736725" cy="958850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73A3AEE-FE3E-9EBB-2A2E-6F21D2033366}"/>
              </a:ext>
            </a:extLst>
          </p:cNvPr>
          <p:cNvSpPr/>
          <p:nvPr/>
        </p:nvSpPr>
        <p:spPr>
          <a:xfrm>
            <a:off x="10494963" y="0"/>
            <a:ext cx="849312" cy="35718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96079DE9-DE77-0878-F293-337C00704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9/3/20XX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5CEE2540-0A29-ABEB-6721-D9F99CD28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8409761-18BA-6D78-2D13-B3AEAAE93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+mn-lt"/>
              </a:defRPr>
            </a:lvl1pPr>
          </a:lstStyle>
          <a:p>
            <a:pPr>
              <a:defRPr/>
            </a:pPr>
            <a:fld id="{FB3A1779-EB15-4EF4-BC1B-0E1545B140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68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3AD7990-E778-FFBA-467F-9F80FEFD5F4C}"/>
              </a:ext>
            </a:extLst>
          </p:cNvPr>
          <p:cNvSpPr/>
          <p:nvPr/>
        </p:nvSpPr>
        <p:spPr>
          <a:xfrm rot="16200000">
            <a:off x="-388938" y="4841876"/>
            <a:ext cx="1736725" cy="958850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28A3FBC-FE97-7771-2D49-2C6BAD18FD70}"/>
              </a:ext>
            </a:extLst>
          </p:cNvPr>
          <p:cNvSpPr/>
          <p:nvPr/>
        </p:nvSpPr>
        <p:spPr>
          <a:xfrm>
            <a:off x="10494963" y="0"/>
            <a:ext cx="849312" cy="35718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B4E01093-737E-BC5E-B742-EA59094E7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9/3/20XX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C50EF33B-4F32-59E9-6B94-DF4405A59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6E62C0C1-33E3-58D6-CE1F-C515DBD8A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+mn-lt"/>
              </a:defRPr>
            </a:lvl1pPr>
          </a:lstStyle>
          <a:p>
            <a:pPr>
              <a:defRPr/>
            </a:pPr>
            <a:fld id="{3A9C05FE-60D3-4D4B-9B4A-740F4B8798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68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78B07C4-A2EB-8BA4-EBD8-3A7340BCA352}"/>
              </a:ext>
            </a:extLst>
          </p:cNvPr>
          <p:cNvSpPr/>
          <p:nvPr/>
        </p:nvSpPr>
        <p:spPr>
          <a:xfrm rot="16200000">
            <a:off x="-388938" y="4841876"/>
            <a:ext cx="1736725" cy="958850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A487A00-8AF0-BB86-9130-14E8B8ACBA94}"/>
              </a:ext>
            </a:extLst>
          </p:cNvPr>
          <p:cNvSpPr/>
          <p:nvPr/>
        </p:nvSpPr>
        <p:spPr>
          <a:xfrm>
            <a:off x="10494963" y="0"/>
            <a:ext cx="849312" cy="35718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5E180636-C3AF-BC43-DCFF-1D06CDD01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9/3/20XX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3F52CFCF-7036-CBDE-8B20-E689314C6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9E8DFBB-2C1D-B445-E26D-EC1C1BEF7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+mn-lt"/>
              </a:defRPr>
            </a:lvl1pPr>
          </a:lstStyle>
          <a:p>
            <a:pPr>
              <a:defRPr/>
            </a:pPr>
            <a:fld id="{9AD02EF4-DB4E-4018-AA6A-B6D8233A82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967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48"/>
          <p:cNvSpPr>
            <a:spLocks noGrp="1"/>
          </p:cNvSpPr>
          <p:nvPr>
            <p:ph type="body" sz="quarter" idx="10"/>
          </p:nvPr>
        </p:nvSpPr>
        <p:spPr>
          <a:xfrm>
            <a:off x="1823914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0"/>
          <p:cNvSpPr>
            <a:spLocks noGrp="1"/>
          </p:cNvSpPr>
          <p:nvPr>
            <p:ph type="body" sz="quarter" idx="11"/>
          </p:nvPr>
        </p:nvSpPr>
        <p:spPr>
          <a:xfrm>
            <a:off x="1823914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48"/>
          <p:cNvSpPr>
            <a:spLocks noGrp="1"/>
          </p:cNvSpPr>
          <p:nvPr>
            <p:ph type="body" sz="quarter" idx="12"/>
          </p:nvPr>
        </p:nvSpPr>
        <p:spPr>
          <a:xfrm>
            <a:off x="4134076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50"/>
          <p:cNvSpPr>
            <a:spLocks noGrp="1"/>
          </p:cNvSpPr>
          <p:nvPr>
            <p:ph type="body" sz="quarter" idx="13"/>
          </p:nvPr>
        </p:nvSpPr>
        <p:spPr>
          <a:xfrm>
            <a:off x="4134076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8"/>
          <p:cNvSpPr>
            <a:spLocks noGrp="1"/>
          </p:cNvSpPr>
          <p:nvPr>
            <p:ph type="body" sz="quarter" idx="14"/>
          </p:nvPr>
        </p:nvSpPr>
        <p:spPr>
          <a:xfrm>
            <a:off x="6444238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0"/>
          <p:cNvSpPr>
            <a:spLocks noGrp="1"/>
          </p:cNvSpPr>
          <p:nvPr>
            <p:ph type="body" sz="quarter" idx="15"/>
          </p:nvPr>
        </p:nvSpPr>
        <p:spPr>
          <a:xfrm>
            <a:off x="6444238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48"/>
          <p:cNvSpPr>
            <a:spLocks noGrp="1"/>
          </p:cNvSpPr>
          <p:nvPr>
            <p:ph type="body" sz="quarter" idx="16"/>
          </p:nvPr>
        </p:nvSpPr>
        <p:spPr>
          <a:xfrm>
            <a:off x="8754400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0"/>
          <p:cNvSpPr>
            <a:spLocks noGrp="1"/>
          </p:cNvSpPr>
          <p:nvPr>
            <p:ph type="body" sz="quarter" idx="17"/>
          </p:nvPr>
        </p:nvSpPr>
        <p:spPr>
          <a:xfrm>
            <a:off x="8754400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563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65A4956-0D24-7575-0F35-BC764ABFD522}"/>
              </a:ext>
            </a:extLst>
          </p:cNvPr>
          <p:cNvSpPr/>
          <p:nvPr userDrawn="1"/>
        </p:nvSpPr>
        <p:spPr>
          <a:xfrm>
            <a:off x="488950" y="1119188"/>
            <a:ext cx="4619625" cy="46196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C9CEDE51-0EBA-6C0D-3EFF-332986256473}"/>
              </a:ext>
            </a:extLst>
          </p:cNvPr>
          <p:cNvSpPr/>
          <p:nvPr userDrawn="1"/>
        </p:nvSpPr>
        <p:spPr>
          <a:xfrm rot="19809111">
            <a:off x="8683625" y="941388"/>
            <a:ext cx="2987675" cy="2987675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680C36A-CBE2-9699-DAFB-1564E7274359}"/>
              </a:ext>
            </a:extLst>
          </p:cNvPr>
          <p:cNvSpPr/>
          <p:nvPr userDrawn="1"/>
        </p:nvSpPr>
        <p:spPr>
          <a:xfrm>
            <a:off x="909638" y="4781550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2A42D64-7178-5B55-5A78-7BA18BDF7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9/3/20XX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F5C99-550B-2C88-2620-8892DFA6E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80935EF-303D-EF9B-3FEE-ED915CEE7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+mn-lt"/>
              </a:defRPr>
            </a:lvl1pPr>
          </a:lstStyle>
          <a:p>
            <a:pPr>
              <a:defRPr/>
            </a:pPr>
            <a:fld id="{A0C5B5E0-C3DD-41E3-9228-EBCEAF9534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82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9342698-DA39-B917-5269-17C3AE46825B}"/>
              </a:ext>
            </a:extLst>
          </p:cNvPr>
          <p:cNvSpPr/>
          <p:nvPr userDrawn="1"/>
        </p:nvSpPr>
        <p:spPr>
          <a:xfrm>
            <a:off x="10248900" y="1555750"/>
            <a:ext cx="820738" cy="7969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28B5FE-CEA3-46ED-E70B-ADE51B967C82}"/>
              </a:ext>
            </a:extLst>
          </p:cNvPr>
          <p:cNvSpPr/>
          <p:nvPr userDrawn="1"/>
        </p:nvSpPr>
        <p:spPr>
          <a:xfrm>
            <a:off x="7589838" y="4033838"/>
            <a:ext cx="876300" cy="877887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algn="ctr">
              <a:buNone/>
              <a:defRPr sz="1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algn="ctr">
              <a:buNone/>
              <a:defRPr sz="1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5626BCE5-E2A7-BB6C-B06A-D062A25D5C9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 dirty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9/3/20XX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DE85AA7-7A2B-FFC4-0382-695B75F089F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 dirty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8A85A29-7661-CF6F-B08B-717B8CB6D53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mtClean="0">
                <a:latin typeface="+mn-lt"/>
              </a:defRPr>
            </a:lvl1pPr>
          </a:lstStyle>
          <a:p>
            <a:pPr>
              <a:defRPr/>
            </a:pPr>
            <a:fld id="{43B1A82A-9F08-43AE-8CCF-0BEDDB9227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20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8A70071-97A5-7D4B-DFED-6B809E872775}"/>
              </a:ext>
            </a:extLst>
          </p:cNvPr>
          <p:cNvSpPr/>
          <p:nvPr userDrawn="1"/>
        </p:nvSpPr>
        <p:spPr>
          <a:xfrm>
            <a:off x="2816225" y="149225"/>
            <a:ext cx="6559550" cy="65595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802C6E3F-205E-FC07-7883-FDFA23D3CCF6}"/>
              </a:ext>
            </a:extLst>
          </p:cNvPr>
          <p:cNvSpPr/>
          <p:nvPr userDrawn="1"/>
        </p:nvSpPr>
        <p:spPr>
          <a:xfrm rot="9222429" flipV="1">
            <a:off x="2493963" y="-28575"/>
            <a:ext cx="6816725" cy="6816725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D834705-C6E4-E473-F7A2-69B821CBF1BB}"/>
              </a:ext>
            </a:extLst>
          </p:cNvPr>
          <p:cNvSpPr/>
          <p:nvPr userDrawn="1"/>
        </p:nvSpPr>
        <p:spPr>
          <a:xfrm>
            <a:off x="8166100" y="5241925"/>
            <a:ext cx="758825" cy="73818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1145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88FE97B-F8B0-C4E2-9956-2ACE20BD3F61}"/>
              </a:ext>
            </a:extLst>
          </p:cNvPr>
          <p:cNvSpPr/>
          <p:nvPr/>
        </p:nvSpPr>
        <p:spPr>
          <a:xfrm>
            <a:off x="10494963" y="0"/>
            <a:ext cx="849312" cy="35718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1858D81-969A-17A5-66CD-E2BBE76A3B51}"/>
              </a:ext>
            </a:extLst>
          </p:cNvPr>
          <p:cNvSpPr/>
          <p:nvPr/>
        </p:nvSpPr>
        <p:spPr>
          <a:xfrm flipH="1">
            <a:off x="123825" y="5718175"/>
            <a:ext cx="1771650" cy="113982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8BBB0877-CBC9-7264-CCF8-F2C8E6576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9/3/20XX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ED81EB5-94AF-F9BE-38DC-52DAA8707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6F20FA2-DDF2-0D50-AE6D-61BDBA54B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+mn-lt"/>
              </a:defRPr>
            </a:lvl1pPr>
          </a:lstStyle>
          <a:p>
            <a:pPr>
              <a:defRPr/>
            </a:pPr>
            <a:fld id="{5B1EFD59-579F-4D9B-B023-925B609969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44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E21BE2C-94D4-27A0-F463-450F7BB22656}"/>
              </a:ext>
            </a:extLst>
          </p:cNvPr>
          <p:cNvSpPr/>
          <p:nvPr/>
        </p:nvSpPr>
        <p:spPr>
          <a:xfrm rot="16200000">
            <a:off x="-388938" y="4841876"/>
            <a:ext cx="1736725" cy="958850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D8D32DA-93FC-BFD0-97B0-F8B028B290A5}"/>
              </a:ext>
            </a:extLst>
          </p:cNvPr>
          <p:cNvSpPr/>
          <p:nvPr/>
        </p:nvSpPr>
        <p:spPr>
          <a:xfrm>
            <a:off x="10494963" y="0"/>
            <a:ext cx="849312" cy="35718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32448912-6A5E-5637-B11C-82C9B740F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9/3/20XX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32911F75-524A-D529-9636-5F84470AB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5A3F95F3-98EC-06AB-3382-B4B89D5C8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+mn-lt"/>
              </a:defRPr>
            </a:lvl1pPr>
          </a:lstStyle>
          <a:p>
            <a:pPr>
              <a:defRPr/>
            </a:pPr>
            <a:fld id="{0277CAF0-6C85-49A3-BE0C-880B59EDAF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15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 rtlCol="0">
            <a:normAutofit/>
          </a:bodyPr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lIns="457200" rIns="457200" bIns="2331720" anchor="b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0">
            <a:extLst>
              <a:ext uri="{FF2B5EF4-FFF2-40B4-BE49-F238E27FC236}">
                <a16:creationId xmlns:a16="http://schemas.microsoft.com/office/drawing/2014/main" id="{74125EEF-7E6E-F70B-1519-3EB60968A54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9/3/20XX</a:t>
            </a:r>
          </a:p>
        </p:txBody>
      </p:sp>
      <p:sp>
        <p:nvSpPr>
          <p:cNvPr id="4" name="Footer Placeholder 11">
            <a:extLst>
              <a:ext uri="{FF2B5EF4-FFF2-40B4-BE49-F238E27FC236}">
                <a16:creationId xmlns:a16="http://schemas.microsoft.com/office/drawing/2014/main" id="{9A4413E2-28FE-48EE-8C98-50C06C5D62B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5" name="Slide Number Placeholder 12">
            <a:extLst>
              <a:ext uri="{FF2B5EF4-FFF2-40B4-BE49-F238E27FC236}">
                <a16:creationId xmlns:a16="http://schemas.microsoft.com/office/drawing/2014/main" id="{39843ABA-E1A4-B4E1-31F8-A76FDDBD300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621229AB-B6E9-4AE4-BA95-CDF30C41BD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71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1EC4204-5503-B4DA-5AC9-9F5CED615F2B}"/>
              </a:ext>
            </a:extLst>
          </p:cNvPr>
          <p:cNvSpPr/>
          <p:nvPr/>
        </p:nvSpPr>
        <p:spPr>
          <a:xfrm rot="16200000">
            <a:off x="-388938" y="4841876"/>
            <a:ext cx="1736725" cy="958850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18AD880-04B8-9F16-F4CA-C19581EAA9AD}"/>
              </a:ext>
            </a:extLst>
          </p:cNvPr>
          <p:cNvSpPr/>
          <p:nvPr/>
        </p:nvSpPr>
        <p:spPr>
          <a:xfrm>
            <a:off x="10494963" y="0"/>
            <a:ext cx="849312" cy="35718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F0367DB8-160A-013C-FE17-7483F3F9F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9/3/20XX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19730292-675E-BA45-C547-1FD1BB244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5B84CA70-6D7A-1E7D-7086-DEC608148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+mn-lt"/>
              </a:defRPr>
            </a:lvl1pPr>
          </a:lstStyle>
          <a:p>
            <a:pPr>
              <a:defRPr/>
            </a:pPr>
            <a:fld id="{B96F2285-4505-424C-8D0C-BE773ED800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20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2695A19-F396-6AAD-1242-6E2E2001AE1C}"/>
              </a:ext>
            </a:extLst>
          </p:cNvPr>
          <p:cNvSpPr/>
          <p:nvPr/>
        </p:nvSpPr>
        <p:spPr>
          <a:xfrm rot="16200000">
            <a:off x="-388938" y="4841876"/>
            <a:ext cx="1736725" cy="958850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9D9D301-2B41-279B-E1D1-112D3EF81631}"/>
              </a:ext>
            </a:extLst>
          </p:cNvPr>
          <p:cNvSpPr/>
          <p:nvPr/>
        </p:nvSpPr>
        <p:spPr>
          <a:xfrm>
            <a:off x="10494963" y="0"/>
            <a:ext cx="849312" cy="35718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38B3D59B-CB01-51CE-95C5-A4B2A7D6F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9/3/20XX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C17265B5-150C-64CA-E926-078F220B2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13F1BF36-2ABC-DCCC-EED7-14EE2B623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+mn-lt"/>
              </a:defRPr>
            </a:lvl1pPr>
          </a:lstStyle>
          <a:p>
            <a:pPr>
              <a:defRPr/>
            </a:pPr>
            <a:fld id="{194E7B7E-FDCE-4154-8738-994ED1B0CF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947CDD5-682F-B95A-7BCB-559AD8908D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E0BE8E57-4CF6-57AB-0FB0-27737336D6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8C960-CB97-8849-8BE7-979EE582D3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cap="none" spc="0" baseline="0" dirty="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92BFA-A914-D6CB-E6D6-F013A3C125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cap="none" spc="0" baseline="0" dirty="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5F92C-137F-92CB-1B89-D15CAFE154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cap="none" spc="0" baseline="0" smtClean="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fld id="{DE5A5BEF-E783-48B1-87C1-EE770FD687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  <p:sldLayoutId id="2147483820" r:id="rId15"/>
    <p:sldLayoutId id="2147483821" r:id="rId16"/>
  </p:sldLayoutIdLst>
  <p:hf hdr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w Cen MT" panose="020B0602020104020603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w Cen MT" panose="020B0602020104020603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w Cen MT" panose="020B0602020104020603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w Cen MT" panose="020B0602020104020603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w Cen MT" panose="020B0602020104020603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w Cen MT" panose="020B0602020104020603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w Cen MT" panose="020B0602020104020603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w Cen MT" panose="020B0602020104020603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371FEE-9A68-2AB9-51EC-3A72150A3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88" y="457200"/>
            <a:ext cx="11731625" cy="63023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E7FDAFE1-6208-3F0A-36FC-DA5B0AD3A3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30188" y="1825625"/>
            <a:ext cx="11731625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743A8-B45E-BD60-85D2-D3ED297385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018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1F833FF-7CB0-4958-AED4-99A0F1250EFC}" type="datetimeFigureOut">
              <a:rPr lang="en-US"/>
              <a:pPr>
                <a:defRPr/>
              </a:pPr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078DA-C6C1-58AF-2BB5-3056D1F7EE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8963" y="6356350"/>
            <a:ext cx="59340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704DA-F2BC-5ED8-6E50-3936B6B77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861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206202D-F78A-4DD5-BAC6-9F129BA69A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</p:sldLayoutIdLst>
  <p:txStyles>
    <p:titleStyle>
      <a:lvl1pPr algn="ctr" rtl="0" eaLnBrk="0" fontAlgn="base" hangingPunct="0">
        <a:lnSpc>
          <a:spcPct val="90000"/>
        </a:lnSpc>
        <a:spcBef>
          <a:spcPts val="1000"/>
        </a:spcBef>
        <a:spcAft>
          <a:spcPct val="0"/>
        </a:spcAft>
        <a:defRPr sz="3600" b="1" kern="1200" cap="all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ts val="1000"/>
        </a:spcBef>
        <a:spcAft>
          <a:spcPct val="0"/>
        </a:spcAft>
        <a:defRPr sz="3600" b="1">
          <a:solidFill>
            <a:schemeClr val="tx1"/>
          </a:solidFill>
          <a:latin typeface="Speak Pro" panose="020B0604020202020204" pitchFamily="34" charset="0"/>
        </a:defRPr>
      </a:lvl2pPr>
      <a:lvl3pPr algn="ctr" rtl="0" eaLnBrk="0" fontAlgn="base" hangingPunct="0">
        <a:lnSpc>
          <a:spcPct val="90000"/>
        </a:lnSpc>
        <a:spcBef>
          <a:spcPts val="1000"/>
        </a:spcBef>
        <a:spcAft>
          <a:spcPct val="0"/>
        </a:spcAft>
        <a:defRPr sz="3600" b="1">
          <a:solidFill>
            <a:schemeClr val="tx1"/>
          </a:solidFill>
          <a:latin typeface="Speak Pro" panose="020B0604020202020204" pitchFamily="34" charset="0"/>
        </a:defRPr>
      </a:lvl3pPr>
      <a:lvl4pPr algn="ctr" rtl="0" eaLnBrk="0" fontAlgn="base" hangingPunct="0">
        <a:lnSpc>
          <a:spcPct val="90000"/>
        </a:lnSpc>
        <a:spcBef>
          <a:spcPts val="1000"/>
        </a:spcBef>
        <a:spcAft>
          <a:spcPct val="0"/>
        </a:spcAft>
        <a:defRPr sz="3600" b="1">
          <a:solidFill>
            <a:schemeClr val="tx1"/>
          </a:solidFill>
          <a:latin typeface="Speak Pro" panose="020B0604020202020204" pitchFamily="34" charset="0"/>
        </a:defRPr>
      </a:lvl4pPr>
      <a:lvl5pPr algn="ctr" rtl="0" eaLnBrk="0" fontAlgn="base" hangingPunct="0">
        <a:lnSpc>
          <a:spcPct val="90000"/>
        </a:lnSpc>
        <a:spcBef>
          <a:spcPts val="1000"/>
        </a:spcBef>
        <a:spcAft>
          <a:spcPct val="0"/>
        </a:spcAft>
        <a:defRPr sz="3600" b="1">
          <a:solidFill>
            <a:schemeClr val="tx1"/>
          </a:solidFill>
          <a:latin typeface="Speak Pro" panose="020B0604020202020204" pitchFamily="34" charset="0"/>
        </a:defRPr>
      </a:lvl5pPr>
      <a:lvl6pPr marL="457200" algn="ctr" rtl="0" fontAlgn="base">
        <a:lnSpc>
          <a:spcPct val="90000"/>
        </a:lnSpc>
        <a:spcBef>
          <a:spcPts val="1000"/>
        </a:spcBef>
        <a:spcAft>
          <a:spcPct val="0"/>
        </a:spcAft>
        <a:defRPr sz="3600" b="1">
          <a:solidFill>
            <a:schemeClr val="tx1"/>
          </a:solidFill>
          <a:latin typeface="Speak Pro" panose="020B0604020202020204" pitchFamily="34" charset="0"/>
        </a:defRPr>
      </a:lvl6pPr>
      <a:lvl7pPr marL="914400" algn="ctr" rtl="0" fontAlgn="base">
        <a:lnSpc>
          <a:spcPct val="90000"/>
        </a:lnSpc>
        <a:spcBef>
          <a:spcPts val="1000"/>
        </a:spcBef>
        <a:spcAft>
          <a:spcPct val="0"/>
        </a:spcAft>
        <a:defRPr sz="3600" b="1">
          <a:solidFill>
            <a:schemeClr val="tx1"/>
          </a:solidFill>
          <a:latin typeface="Speak Pro" panose="020B0604020202020204" pitchFamily="34" charset="0"/>
        </a:defRPr>
      </a:lvl7pPr>
      <a:lvl8pPr marL="1371600" algn="ctr" rtl="0" fontAlgn="base">
        <a:lnSpc>
          <a:spcPct val="90000"/>
        </a:lnSpc>
        <a:spcBef>
          <a:spcPts val="1000"/>
        </a:spcBef>
        <a:spcAft>
          <a:spcPct val="0"/>
        </a:spcAft>
        <a:defRPr sz="3600" b="1">
          <a:solidFill>
            <a:schemeClr val="tx1"/>
          </a:solidFill>
          <a:latin typeface="Speak Pro" panose="020B0604020202020204" pitchFamily="34" charset="0"/>
        </a:defRPr>
      </a:lvl8pPr>
      <a:lvl9pPr marL="1828800" algn="ctr" rtl="0" fontAlgn="base">
        <a:lnSpc>
          <a:spcPct val="90000"/>
        </a:lnSpc>
        <a:spcBef>
          <a:spcPts val="1000"/>
        </a:spcBef>
        <a:spcAft>
          <a:spcPct val="0"/>
        </a:spcAft>
        <a:defRPr sz="3600" b="1">
          <a:solidFill>
            <a:schemeClr val="tx1"/>
          </a:solidFill>
          <a:latin typeface="Speak Pro" panose="020B0604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E5A08A58-A650-8210-C1D2-85A76E0DCD2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092700" y="2743200"/>
            <a:ext cx="6592888" cy="2386013"/>
          </a:xfrm>
        </p:spPr>
        <p:txBody>
          <a:bodyPr/>
          <a:lstStyle/>
          <a:p>
            <a:r>
              <a:rPr lang="en-US" altLang="en-US" b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FIRST REPORT</a:t>
            </a:r>
            <a:br>
              <a:rPr lang="en-US" altLang="en-US" b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b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12/11/2022</a:t>
            </a:r>
            <a:endParaRPr lang="en-US" alt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7" name="Subtitle 2">
            <a:extLst>
              <a:ext uri="{FF2B5EF4-FFF2-40B4-BE49-F238E27FC236}">
                <a16:creationId xmlns:a16="http://schemas.microsoft.com/office/drawing/2014/main" id="{6A264A53-AF69-D9C6-24DE-4BCB817EB43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092700" y="5221288"/>
            <a:ext cx="6592888" cy="996950"/>
          </a:xfrm>
        </p:spPr>
        <p:txBody>
          <a:bodyPr/>
          <a:lstStyle/>
          <a:p>
            <a:r>
              <a:rPr lang="en-US" altLang="en-US" b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ĐẶNG THỊ THANH HUYỀN</a:t>
            </a:r>
          </a:p>
          <a:p>
            <a:r>
              <a:rPr lang="en-US" altLang="en-US" b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Advanced Program Biomedical Engineering K66</a:t>
            </a:r>
          </a:p>
          <a:p>
            <a:endParaRPr lang="en-US" alt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8BE8B802-63B8-024D-18DA-E8A3A8795F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8938" y="409575"/>
            <a:ext cx="2222500" cy="1003300"/>
          </a:xfrm>
        </p:spPr>
        <p:txBody>
          <a:bodyPr/>
          <a:lstStyle/>
          <a:p>
            <a:r>
              <a:rPr lang="en-US" altLang="en-US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Slicing</a:t>
            </a:r>
          </a:p>
        </p:txBody>
      </p:sp>
      <p:sp>
        <p:nvSpPr>
          <p:cNvPr id="30723" name="TextBox 10">
            <a:extLst>
              <a:ext uri="{FF2B5EF4-FFF2-40B4-BE49-F238E27FC236}">
                <a16:creationId xmlns:a16="http://schemas.microsoft.com/office/drawing/2014/main" id="{E85C2B8B-ABF8-F280-1C40-ACE7F8BEB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1171575"/>
            <a:ext cx="41989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list [start : end]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result: from start to (end – 1)</a:t>
            </a:r>
          </a:p>
        </p:txBody>
      </p:sp>
      <p:pic>
        <p:nvPicPr>
          <p:cNvPr id="30724" name="Picture 12">
            <a:extLst>
              <a:ext uri="{FF2B5EF4-FFF2-40B4-BE49-F238E27FC236}">
                <a16:creationId xmlns:a16="http://schemas.microsoft.com/office/drawing/2014/main" id="{660FE550-98DE-DAA3-C48D-9C5CE520E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963" y="555625"/>
            <a:ext cx="7277100" cy="574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FAF9FA0-20E9-4E20-889F-C65392C82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88" y="508000"/>
            <a:ext cx="10515600" cy="1325563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Replace list elements</a:t>
            </a:r>
            <a:br>
              <a:rPr lang="en-US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31747" name="TextBox 6">
            <a:extLst>
              <a:ext uri="{FF2B5EF4-FFF2-40B4-BE49-F238E27FC236}">
                <a16:creationId xmlns:a16="http://schemas.microsoft.com/office/drawing/2014/main" id="{856D9D50-27CA-F87A-3B77-DEE04C0DD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88" y="947738"/>
            <a:ext cx="3792537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05192D"/>
                </a:solidFill>
                <a:latin typeface="Studio-Feixen-Sans"/>
              </a:rPr>
              <a:t>select single elements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05192D"/>
                </a:solidFill>
                <a:latin typeface="Studio-Feixen-Sans"/>
              </a:rPr>
              <a:t>change entire list slices at once</a:t>
            </a:r>
            <a:endParaRPr lang="en-US" altLang="en-US" sz="240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1748" name="Picture 2">
            <a:extLst>
              <a:ext uri="{FF2B5EF4-FFF2-40B4-BE49-F238E27FC236}">
                <a16:creationId xmlns:a16="http://schemas.microsoft.com/office/drawing/2014/main" id="{5CD8DB1B-B6A5-F7DC-9606-7187CCEB8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725" y="1062038"/>
            <a:ext cx="7202488" cy="539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7F9EFC3F-4BB5-6AE4-4AAE-9CBB788CAD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1788" y="382588"/>
            <a:ext cx="10515600" cy="1325562"/>
          </a:xfrm>
        </p:spPr>
        <p:txBody>
          <a:bodyPr/>
          <a:lstStyle/>
          <a:p>
            <a:r>
              <a:rPr lang="en-US" altLang="en-US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Extend</a:t>
            </a:r>
            <a:br>
              <a:rPr lang="en-US" altLang="en-US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altLang="en-US" b="1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771" name="TextBox 6">
            <a:extLst>
              <a:ext uri="{FF2B5EF4-FFF2-40B4-BE49-F238E27FC236}">
                <a16:creationId xmlns:a16="http://schemas.microsoft.com/office/drawing/2014/main" id="{1756F619-81BE-ED66-3821-3D4E7CF2F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88" y="1117600"/>
            <a:ext cx="37925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05192D"/>
                </a:solidFill>
                <a:latin typeface="Studio-Feixen-Sans"/>
              </a:rPr>
              <a:t>use “+” operator</a:t>
            </a:r>
          </a:p>
        </p:txBody>
      </p:sp>
      <p:pic>
        <p:nvPicPr>
          <p:cNvPr id="32772" name="Picture 3">
            <a:extLst>
              <a:ext uri="{FF2B5EF4-FFF2-40B4-BE49-F238E27FC236}">
                <a16:creationId xmlns:a16="http://schemas.microsoft.com/office/drawing/2014/main" id="{68C316CE-B8A9-579D-6271-AF3FEC553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050" y="508000"/>
            <a:ext cx="7961313" cy="589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53268F05-2132-D442-DE23-5081B43825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8938" y="409575"/>
            <a:ext cx="2222500" cy="1003300"/>
          </a:xfrm>
        </p:spPr>
        <p:txBody>
          <a:bodyPr/>
          <a:lstStyle/>
          <a:p>
            <a:r>
              <a:rPr lang="en-US" altLang="en-US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Delete</a:t>
            </a:r>
          </a:p>
        </p:txBody>
      </p:sp>
      <p:sp>
        <p:nvSpPr>
          <p:cNvPr id="33795" name="TextBox 10">
            <a:extLst>
              <a:ext uri="{FF2B5EF4-FFF2-40B4-BE49-F238E27FC236}">
                <a16:creationId xmlns:a16="http://schemas.microsoft.com/office/drawing/2014/main" id="{BBEA5F11-D262-9FEF-7AE3-BF017C5FB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" y="1198563"/>
            <a:ext cx="419893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“del”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del(list[index])</a:t>
            </a:r>
          </a:p>
        </p:txBody>
      </p:sp>
      <p:pic>
        <p:nvPicPr>
          <p:cNvPr id="33796" name="Picture 5">
            <a:extLst>
              <a:ext uri="{FF2B5EF4-FFF2-40B4-BE49-F238E27FC236}">
                <a16:creationId xmlns:a16="http://schemas.microsoft.com/office/drawing/2014/main" id="{599CFEC4-ECC8-5134-C060-5302C3284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" t="12389" r="59537" b="11185"/>
          <a:stretch>
            <a:fillRect/>
          </a:stretch>
        </p:blipFill>
        <p:spPr bwMode="auto">
          <a:xfrm>
            <a:off x="295275" y="2074863"/>
            <a:ext cx="483552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TextBox 6">
            <a:extLst>
              <a:ext uri="{FF2B5EF4-FFF2-40B4-BE49-F238E27FC236}">
                <a16:creationId xmlns:a16="http://schemas.microsoft.com/office/drawing/2014/main" id="{D0C6F6D4-DD95-F700-BD02-26BCB52E8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0388" y="490538"/>
            <a:ext cx="41100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9pPr>
          </a:lstStyle>
          <a:p>
            <a:pPr eaLnBrk="1" hangingPunct="1"/>
            <a:r>
              <a:rPr lang="en-US" altLang="en-US" sz="4000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</a:t>
            </a:r>
          </a:p>
        </p:txBody>
      </p:sp>
      <p:sp>
        <p:nvSpPr>
          <p:cNvPr id="33798" name="TextBox 7">
            <a:extLst>
              <a:ext uri="{FF2B5EF4-FFF2-40B4-BE49-F238E27FC236}">
                <a16:creationId xmlns:a16="http://schemas.microsoft.com/office/drawing/2014/main" id="{8893CC6C-FBD5-D5C0-BD90-D54278CCB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0388" y="1198563"/>
            <a:ext cx="51085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y = list (x)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y = x [:]</a:t>
            </a:r>
          </a:p>
        </p:txBody>
      </p:sp>
      <p:pic>
        <p:nvPicPr>
          <p:cNvPr id="33799" name="Picture 13">
            <a:extLst>
              <a:ext uri="{FF2B5EF4-FFF2-40B4-BE49-F238E27FC236}">
                <a16:creationId xmlns:a16="http://schemas.microsoft.com/office/drawing/2014/main" id="{307DFBBE-934F-515E-840A-19FB2A8C7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963" y="2144713"/>
            <a:ext cx="6591300" cy="273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E2DAB09D-4DEC-FF66-7DB8-333C91146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1300" y="119063"/>
            <a:ext cx="2430463" cy="1003300"/>
          </a:xfrm>
        </p:spPr>
        <p:txBody>
          <a:bodyPr/>
          <a:lstStyle/>
          <a:p>
            <a:r>
              <a:rPr lang="en-US" altLang="en-US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Functions</a:t>
            </a:r>
          </a:p>
        </p:txBody>
      </p:sp>
      <p:sp>
        <p:nvSpPr>
          <p:cNvPr id="34819" name="TextBox 6">
            <a:extLst>
              <a:ext uri="{FF2B5EF4-FFF2-40B4-BE49-F238E27FC236}">
                <a16:creationId xmlns:a16="http://schemas.microsoft.com/office/drawing/2014/main" id="{1E23C5F3-4720-5D44-9EE8-B6184DAB0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0" y="266700"/>
            <a:ext cx="41100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9pPr>
          </a:lstStyle>
          <a:p>
            <a:pPr eaLnBrk="1" hangingPunct="1"/>
            <a:r>
              <a:rPr lang="en-US" altLang="en-US" sz="4000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round()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DF3EEC-847F-C32D-654B-FAD492A15121}"/>
              </a:ext>
            </a:extLst>
          </p:cNvPr>
          <p:cNvSpPr txBox="1"/>
          <p:nvPr/>
        </p:nvSpPr>
        <p:spPr>
          <a:xfrm>
            <a:off x="5640388" y="1198563"/>
            <a:ext cx="5108575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round(number)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round(number, ndigits)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4821" name="Picture 3">
            <a:extLst>
              <a:ext uri="{FF2B5EF4-FFF2-40B4-BE49-F238E27FC236}">
                <a16:creationId xmlns:a16="http://schemas.microsoft.com/office/drawing/2014/main" id="{FE0686B1-8D23-E05F-4304-8346D9710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997075"/>
            <a:ext cx="7939088" cy="268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8">
            <a:extLst>
              <a:ext uri="{FF2B5EF4-FFF2-40B4-BE49-F238E27FC236}">
                <a16:creationId xmlns:a16="http://schemas.microsoft.com/office/drawing/2014/main" id="{4EC0AFF4-BEAE-AC4F-0563-173B933BA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0" y="3965575"/>
            <a:ext cx="7632700" cy="252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2A8FA853-004D-1709-3DA5-E7F57E156C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1300" y="119063"/>
            <a:ext cx="2430463" cy="1003300"/>
          </a:xfrm>
        </p:spPr>
        <p:txBody>
          <a:bodyPr/>
          <a:lstStyle/>
          <a:p>
            <a:r>
              <a:rPr lang="en-US" altLang="en-US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Functions</a:t>
            </a:r>
          </a:p>
        </p:txBody>
      </p:sp>
      <p:sp>
        <p:nvSpPr>
          <p:cNvPr id="35843" name="TextBox 6">
            <a:extLst>
              <a:ext uri="{FF2B5EF4-FFF2-40B4-BE49-F238E27FC236}">
                <a16:creationId xmlns:a16="http://schemas.microsoft.com/office/drawing/2014/main" id="{883DBC3A-6EEB-7E61-DDBB-294C72D3C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0" y="266700"/>
            <a:ext cx="41100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9pPr>
          </a:lstStyle>
          <a:p>
            <a:pPr eaLnBrk="1" hangingPunct="1"/>
            <a:r>
              <a:rPr lang="en-US" altLang="en-US" sz="4000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max()</a:t>
            </a:r>
          </a:p>
        </p:txBody>
      </p:sp>
      <p:sp>
        <p:nvSpPr>
          <p:cNvPr id="35844" name="TextBox 7">
            <a:extLst>
              <a:ext uri="{FF2B5EF4-FFF2-40B4-BE49-F238E27FC236}">
                <a16:creationId xmlns:a16="http://schemas.microsoft.com/office/drawing/2014/main" id="{D418A43C-102C-18C6-826B-4D77E6782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0" y="1122363"/>
            <a:ext cx="51085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max(list)</a:t>
            </a:r>
          </a:p>
        </p:txBody>
      </p:sp>
      <p:pic>
        <p:nvPicPr>
          <p:cNvPr id="35845" name="Picture 4">
            <a:extLst>
              <a:ext uri="{FF2B5EF4-FFF2-40B4-BE49-F238E27FC236}">
                <a16:creationId xmlns:a16="http://schemas.microsoft.com/office/drawing/2014/main" id="{0F3A13D7-335F-4F68-886A-5FB6DE518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538" y="1500188"/>
            <a:ext cx="9432925" cy="258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7D9395-4341-246C-3348-6714B64CD929}"/>
              </a:ext>
            </a:extLst>
          </p:cNvPr>
          <p:cNvSpPr txBox="1"/>
          <p:nvPr/>
        </p:nvSpPr>
        <p:spPr>
          <a:xfrm>
            <a:off x="241300" y="3729038"/>
            <a:ext cx="4110038" cy="1446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len()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length of list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len(list)</a:t>
            </a:r>
          </a:p>
        </p:txBody>
      </p:sp>
      <p:pic>
        <p:nvPicPr>
          <p:cNvPr id="35847" name="Picture 10">
            <a:extLst>
              <a:ext uri="{FF2B5EF4-FFF2-40B4-BE49-F238E27FC236}">
                <a16:creationId xmlns:a16="http://schemas.microsoft.com/office/drawing/2014/main" id="{27AF0C0B-EAA3-B56D-B29B-AED9B1345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763" y="3811588"/>
            <a:ext cx="7666037" cy="245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9B6733F8-5BD9-0A48-12BC-71856E7712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1788" y="382588"/>
            <a:ext cx="10515600" cy="1325562"/>
          </a:xfrm>
        </p:spPr>
        <p:txBody>
          <a:bodyPr/>
          <a:lstStyle/>
          <a:p>
            <a:r>
              <a:rPr lang="en-US" altLang="en-US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Methods</a:t>
            </a:r>
            <a:br>
              <a:rPr lang="en-US" altLang="en-US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altLang="en-US" b="1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67" name="TextBox 6">
            <a:extLst>
              <a:ext uri="{FF2B5EF4-FFF2-40B4-BE49-F238E27FC236}">
                <a16:creationId xmlns:a16="http://schemas.microsoft.com/office/drawing/2014/main" id="{C6D9EC60-2A17-9915-546B-82D884A06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88" y="1144588"/>
            <a:ext cx="11380787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05192D"/>
                </a:solidFill>
                <a:latin typeface="Studio-Feixen-Sans"/>
              </a:rPr>
              <a:t>list.index()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05192D"/>
                </a:solidFill>
                <a:latin typeface="Studio-Feixen-Sans"/>
              </a:rPr>
              <a:t>list.count(): the number of times an element appears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05192D"/>
                </a:solidFill>
                <a:latin typeface="Studio-Feixen-Sans"/>
              </a:rPr>
              <a:t>list.capitalize()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05192D"/>
                </a:solidFill>
                <a:latin typeface="Studio-Feixen-Sans"/>
              </a:rPr>
              <a:t>list.replace()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05192D"/>
                </a:solidFill>
                <a:latin typeface="Studio-Feixen-Sans"/>
              </a:rPr>
              <a:t>list.append(): adds an element 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05192D"/>
                </a:solidFill>
                <a:latin typeface="Studio-Feixen-Sans"/>
              </a:rPr>
              <a:t>list.remove()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05192D"/>
                </a:solidFill>
                <a:latin typeface="Studio-Feixen-Sans"/>
              </a:rPr>
              <a:t>list.reverse(): reverses the order</a:t>
            </a:r>
          </a:p>
        </p:txBody>
      </p:sp>
      <p:pic>
        <p:nvPicPr>
          <p:cNvPr id="36868" name="Picture 2">
            <a:extLst>
              <a:ext uri="{FF2B5EF4-FFF2-40B4-BE49-F238E27FC236}">
                <a16:creationId xmlns:a16="http://schemas.microsoft.com/office/drawing/2014/main" id="{6B4C7A73-6B3F-ABE7-A205-01319E490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589"/>
          <a:stretch>
            <a:fillRect/>
          </a:stretch>
        </p:blipFill>
        <p:spPr bwMode="auto">
          <a:xfrm>
            <a:off x="331788" y="3675063"/>
            <a:ext cx="5284787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5">
            <a:extLst>
              <a:ext uri="{FF2B5EF4-FFF2-40B4-BE49-F238E27FC236}">
                <a16:creationId xmlns:a16="http://schemas.microsoft.com/office/drawing/2014/main" id="{B8AA0D56-473E-E910-5E66-C93F75478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350" y="4305300"/>
            <a:ext cx="5929313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2">
            <a:extLst>
              <a:ext uri="{FF2B5EF4-FFF2-40B4-BE49-F238E27FC236}">
                <a16:creationId xmlns:a16="http://schemas.microsoft.com/office/drawing/2014/main" id="{D9225A6B-8E9A-E94C-53CF-8778F4FA70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0675" y="130175"/>
            <a:ext cx="5516563" cy="690563"/>
          </a:xfrm>
        </p:spPr>
        <p:txBody>
          <a:bodyPr/>
          <a:lstStyle/>
          <a:p>
            <a:r>
              <a:rPr lang="en-US" altLang="en-US" sz="4000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NumPy</a:t>
            </a:r>
          </a:p>
        </p:txBody>
      </p:sp>
      <p:sp>
        <p:nvSpPr>
          <p:cNvPr id="37891" name="Content Placeholder 6">
            <a:extLst>
              <a:ext uri="{FF2B5EF4-FFF2-40B4-BE49-F238E27FC236}">
                <a16:creationId xmlns:a16="http://schemas.microsoft.com/office/drawing/2014/main" id="{B933FF29-B69D-581B-7EC3-2863FBA598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0675" y="715963"/>
            <a:ext cx="5805488" cy="2078037"/>
          </a:xfrm>
        </p:spPr>
        <p:txBody>
          <a:bodyPr/>
          <a:lstStyle/>
          <a:p>
            <a:r>
              <a:rPr lang="en-US" altLang="en-US">
                <a:solidFill>
                  <a:srgbClr val="0519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Alternative to Python List: NumPy Array</a:t>
            </a:r>
            <a:br>
              <a:rPr lang="en-US" altLang="en-US">
                <a:solidFill>
                  <a:srgbClr val="05192D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>
                <a:solidFill>
                  <a:srgbClr val="0519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Calculations over entire arrays</a:t>
            </a:r>
            <a:br>
              <a:rPr lang="en-US" altLang="en-US">
                <a:solidFill>
                  <a:srgbClr val="05192D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>
                <a:solidFill>
                  <a:srgbClr val="0519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Easy and Fast</a:t>
            </a:r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892" name="TextBox 3">
            <a:extLst>
              <a:ext uri="{FF2B5EF4-FFF2-40B4-BE49-F238E27FC236}">
                <a16:creationId xmlns:a16="http://schemas.microsoft.com/office/drawing/2014/main" id="{B6D088C8-3E49-8585-24A3-8ACB0FE95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8888" y="715963"/>
            <a:ext cx="60991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import numpy as np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np_list = np.array(list)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NumPy arrays contain only one type</a:t>
            </a:r>
          </a:p>
        </p:txBody>
      </p:sp>
      <p:pic>
        <p:nvPicPr>
          <p:cNvPr id="37893" name="Picture 5">
            <a:extLst>
              <a:ext uri="{FF2B5EF4-FFF2-40B4-BE49-F238E27FC236}">
                <a16:creationId xmlns:a16="http://schemas.microsoft.com/office/drawing/2014/main" id="{1BA7C66D-1AE8-871E-51E6-E1584A0EE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188" y="1916113"/>
            <a:ext cx="6896100" cy="45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2">
            <a:extLst>
              <a:ext uri="{FF2B5EF4-FFF2-40B4-BE49-F238E27FC236}">
                <a16:creationId xmlns:a16="http://schemas.microsoft.com/office/drawing/2014/main" id="{F0B78313-0348-A191-104F-CC17A46A4E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0675" y="130175"/>
            <a:ext cx="8615363" cy="690563"/>
          </a:xfrm>
        </p:spPr>
        <p:txBody>
          <a:bodyPr/>
          <a:lstStyle/>
          <a:p>
            <a:r>
              <a:rPr lang="en-US" altLang="en-US" sz="4000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 types = different behavior</a:t>
            </a:r>
          </a:p>
        </p:txBody>
      </p:sp>
      <p:pic>
        <p:nvPicPr>
          <p:cNvPr id="38915" name="Picture 8">
            <a:extLst>
              <a:ext uri="{FF2B5EF4-FFF2-40B4-BE49-F238E27FC236}">
                <a16:creationId xmlns:a16="http://schemas.microsoft.com/office/drawing/2014/main" id="{A752374A-AFB1-C13C-D71E-CA27405F4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" y="931863"/>
            <a:ext cx="10807700" cy="522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F5918-148F-299C-D74C-BA5780337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663" y="0"/>
            <a:ext cx="2430462" cy="10033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Subsetting</a:t>
            </a:r>
          </a:p>
        </p:txBody>
      </p:sp>
      <p:pic>
        <p:nvPicPr>
          <p:cNvPr id="39939" name="Picture 3">
            <a:extLst>
              <a:ext uri="{FF2B5EF4-FFF2-40B4-BE49-F238E27FC236}">
                <a16:creationId xmlns:a16="http://schemas.microsoft.com/office/drawing/2014/main" id="{6097679C-ADD3-5B3E-E461-9136FD2AA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850" y="842963"/>
            <a:ext cx="8242300" cy="553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BCCF168A-4346-044B-73FB-807FC74771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988" y="1398588"/>
            <a:ext cx="3236912" cy="4068762"/>
          </a:xfrm>
        </p:spPr>
        <p:txBody>
          <a:bodyPr/>
          <a:lstStyle/>
          <a:p>
            <a:r>
              <a:rPr lang="en-US" altLang="en-US" b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PARTS</a:t>
            </a:r>
            <a:endParaRPr lang="en-US" alt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C14967EA-F810-1810-56F5-3276D7EA59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88025" y="1527175"/>
            <a:ext cx="5111750" cy="3932238"/>
          </a:xfrm>
        </p:spPr>
        <p:txBody>
          <a:bodyPr/>
          <a:lstStyle/>
          <a:p>
            <a:r>
              <a:rPr lang="en-US" altLang="en-US" b="1">
                <a:latin typeface="Calibri" panose="020F0502020204030204" pitchFamily="34" charset="0"/>
                <a:cs typeface="Calibri" panose="020F0502020204030204" pitchFamily="34" charset="0"/>
              </a:rPr>
              <a:t>COURSES THAT I HAVE LEARNED</a:t>
            </a:r>
          </a:p>
          <a:p>
            <a:r>
              <a:rPr lang="en-US" altLang="en-US" b="1">
                <a:latin typeface="Calibri" panose="020F0502020204030204" pitchFamily="34" charset="0"/>
                <a:cs typeface="Calibri" panose="020F0502020204030204" pitchFamily="34" charset="0"/>
              </a:rPr>
              <a:t>MY PLAN</a:t>
            </a:r>
          </a:p>
        </p:txBody>
      </p:sp>
      <p:sp>
        <p:nvSpPr>
          <p:cNvPr id="22532" name="Slide Number Placeholder 5">
            <a:extLst>
              <a:ext uri="{FF2B5EF4-FFF2-40B4-BE49-F238E27FC236}">
                <a16:creationId xmlns:a16="http://schemas.microsoft.com/office/drawing/2014/main" id="{991626BE-69E5-C7AE-A6E3-8FBAB485DD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3E00B45-3931-49AB-BA8E-F8914952CE4D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9BFE2-FE14-F06C-CF63-9E456BB36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663" y="0"/>
            <a:ext cx="3940175" cy="10033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2D NumPy Arrays</a:t>
            </a:r>
          </a:p>
        </p:txBody>
      </p:sp>
      <p:pic>
        <p:nvPicPr>
          <p:cNvPr id="40963" name="Picture 4">
            <a:extLst>
              <a:ext uri="{FF2B5EF4-FFF2-40B4-BE49-F238E27FC236}">
                <a16:creationId xmlns:a16="http://schemas.microsoft.com/office/drawing/2014/main" id="{0B5682C0-A994-CF4F-6343-00260F7EC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475" y="941388"/>
            <a:ext cx="8147050" cy="539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24DFA5E9-B379-C40A-5F36-859728B39D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663" y="0"/>
            <a:ext cx="3940175" cy="1003300"/>
          </a:xfrm>
        </p:spPr>
        <p:txBody>
          <a:bodyPr/>
          <a:lstStyle/>
          <a:p>
            <a:r>
              <a:rPr lang="en-US" altLang="en-US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Subsetting</a:t>
            </a:r>
          </a:p>
        </p:txBody>
      </p:sp>
      <p:pic>
        <p:nvPicPr>
          <p:cNvPr id="41987" name="Picture 3">
            <a:extLst>
              <a:ext uri="{FF2B5EF4-FFF2-40B4-BE49-F238E27FC236}">
                <a16:creationId xmlns:a16="http://schemas.microsoft.com/office/drawing/2014/main" id="{E7893E40-6ED9-E1A2-5FB0-84CBB79F9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763" y="1038225"/>
            <a:ext cx="9642475" cy="535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EE3EB401-CEB4-ADBE-308E-4610DCE7DF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239713"/>
            <a:ext cx="10515600" cy="1325562"/>
          </a:xfrm>
        </p:spPr>
        <p:txBody>
          <a:bodyPr/>
          <a:lstStyle/>
          <a:p>
            <a:r>
              <a:rPr lang="en-US" altLang="en-US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Analysis</a:t>
            </a:r>
            <a:br>
              <a:rPr lang="en-US" altLang="en-US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altLang="en-US" b="1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3011" name="Picture 10">
            <a:extLst>
              <a:ext uri="{FF2B5EF4-FFF2-40B4-BE49-F238E27FC236}">
                <a16:creationId xmlns:a16="http://schemas.microsoft.com/office/drawing/2014/main" id="{F481DD15-40A3-87CB-4A9D-9837980EC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044575"/>
            <a:ext cx="6288087" cy="364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2" name="Picture 11">
            <a:extLst>
              <a:ext uri="{FF2B5EF4-FFF2-40B4-BE49-F238E27FC236}">
                <a16:creationId xmlns:a16="http://schemas.microsoft.com/office/drawing/2014/main" id="{C494C00C-8BA4-FC52-55BB-552812F35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775" y="3224213"/>
            <a:ext cx="7050088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4EF86D08-3DA6-A101-D812-BB918EFD2E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239713"/>
            <a:ext cx="10515600" cy="1325562"/>
          </a:xfrm>
        </p:spPr>
        <p:txBody>
          <a:bodyPr/>
          <a:lstStyle/>
          <a:p>
            <a:r>
              <a:rPr lang="en-US" altLang="en-US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Analysis</a:t>
            </a:r>
            <a:br>
              <a:rPr lang="en-US" altLang="en-US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altLang="en-US" b="1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4035" name="Picture 2">
            <a:extLst>
              <a:ext uri="{FF2B5EF4-FFF2-40B4-BE49-F238E27FC236}">
                <a16:creationId xmlns:a16="http://schemas.microsoft.com/office/drawing/2014/main" id="{7F376DDC-3461-ABAE-8CC5-ED999DDA9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025525"/>
            <a:ext cx="10944225" cy="515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5A3ED1CE-CB87-604D-9504-4DF010E099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16288" y="1248650"/>
            <a:ext cx="5559425" cy="2514600"/>
          </a:xfrm>
        </p:spPr>
        <p:txBody>
          <a:bodyPr/>
          <a:lstStyle/>
          <a:p>
            <a:r>
              <a:rPr lang="en-US" altLang="en-US" sz="4000" b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PLAN</a:t>
            </a:r>
            <a:endParaRPr lang="en-US" altLang="en-US" sz="4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EB36497-0DA1-8F49-CB78-6DB479AD78CF}"/>
              </a:ext>
            </a:extLst>
          </p:cNvPr>
          <p:cNvSpPr/>
          <p:nvPr/>
        </p:nvSpPr>
        <p:spPr>
          <a:xfrm>
            <a:off x="4279900" y="2662238"/>
            <a:ext cx="1160463" cy="116046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36B437C-F62D-8260-2EFC-873F40CF7701}"/>
              </a:ext>
            </a:extLst>
          </p:cNvPr>
          <p:cNvSpPr/>
          <p:nvPr/>
        </p:nvSpPr>
        <p:spPr>
          <a:xfrm>
            <a:off x="6578600" y="2662238"/>
            <a:ext cx="1160463" cy="116046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4542124-96E6-21BD-796C-DFF492A6EAF2}"/>
              </a:ext>
            </a:extLst>
          </p:cNvPr>
          <p:cNvSpPr/>
          <p:nvPr/>
        </p:nvSpPr>
        <p:spPr>
          <a:xfrm>
            <a:off x="8877300" y="2662238"/>
            <a:ext cx="1160463" cy="116046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50A1097-98ED-7FA6-D1D1-AA78E88044B7}"/>
              </a:ext>
            </a:extLst>
          </p:cNvPr>
          <p:cNvSpPr/>
          <p:nvPr/>
        </p:nvSpPr>
        <p:spPr>
          <a:xfrm>
            <a:off x="1979613" y="2662238"/>
            <a:ext cx="1162050" cy="116046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3" name="Freeform: Shape 22" descr="timeline ">
            <a:extLst>
              <a:ext uri="{FF2B5EF4-FFF2-40B4-BE49-F238E27FC236}">
                <a16:creationId xmlns:a16="http://schemas.microsoft.com/office/drawing/2014/main" id="{DF9BA7B2-8EA4-7191-55AB-6B9AABD0488A}"/>
              </a:ext>
            </a:extLst>
          </p:cNvPr>
          <p:cNvSpPr/>
          <p:nvPr/>
        </p:nvSpPr>
        <p:spPr>
          <a:xfrm flipH="1" flipV="1">
            <a:off x="1392238" y="2020888"/>
            <a:ext cx="9251950" cy="2409825"/>
          </a:xfrm>
          <a:custGeom>
            <a:avLst/>
            <a:gdLst>
              <a:gd name="connsiteX0" fmla="*/ 1192508 w 9252295"/>
              <a:gd name="connsiteY0" fmla="*/ 2410190 h 2410190"/>
              <a:gd name="connsiteX1" fmla="*/ 0 w 9252295"/>
              <a:gd name="connsiteY1" fmla="*/ 1217682 h 2410190"/>
              <a:gd name="connsiteX2" fmla="*/ 1107 w 9252295"/>
              <a:gd name="connsiteY2" fmla="*/ 1206703 h 2410190"/>
              <a:gd name="connsiteX3" fmla="*/ 96158 w 9252295"/>
              <a:gd name="connsiteY3" fmla="*/ 1206703 h 2410190"/>
              <a:gd name="connsiteX4" fmla="*/ 95051 w 9252295"/>
              <a:gd name="connsiteY4" fmla="*/ 1217682 h 2410190"/>
              <a:gd name="connsiteX5" fmla="*/ 1192508 w 9252295"/>
              <a:gd name="connsiteY5" fmla="*/ 2315139 h 2410190"/>
              <a:gd name="connsiteX6" fmla="*/ 2289965 w 9252295"/>
              <a:gd name="connsiteY6" fmla="*/ 1217682 h 2410190"/>
              <a:gd name="connsiteX7" fmla="*/ 2289554 w 9252295"/>
              <a:gd name="connsiteY7" fmla="*/ 1209531 h 2410190"/>
              <a:gd name="connsiteX8" fmla="*/ 2290085 w 9252295"/>
              <a:gd name="connsiteY8" fmla="*/ 1209531 h 2410190"/>
              <a:gd name="connsiteX9" fmla="*/ 2295831 w 9252295"/>
              <a:gd name="connsiteY9" fmla="*/ 1095755 h 2410190"/>
              <a:gd name="connsiteX10" fmla="*/ 3482182 w 9252295"/>
              <a:gd name="connsiteY10" fmla="*/ 25174 h 2410190"/>
              <a:gd name="connsiteX11" fmla="*/ 4668533 w 9252295"/>
              <a:gd name="connsiteY11" fmla="*/ 1095755 h 2410190"/>
              <a:gd name="connsiteX12" fmla="*/ 4674278 w 9252295"/>
              <a:gd name="connsiteY12" fmla="*/ 1209531 h 2410190"/>
              <a:gd name="connsiteX13" fmla="*/ 4673516 w 9252295"/>
              <a:gd name="connsiteY13" fmla="*/ 1209531 h 2410190"/>
              <a:gd name="connsiteX14" fmla="*/ 4678322 w 9252295"/>
              <a:gd name="connsiteY14" fmla="*/ 1304717 h 2410190"/>
              <a:gd name="connsiteX15" fmla="*/ 5770114 w 9252295"/>
              <a:gd name="connsiteY15" fmla="*/ 2289966 h 2410190"/>
              <a:gd name="connsiteX16" fmla="*/ 6861904 w 9252295"/>
              <a:gd name="connsiteY16" fmla="*/ 1304717 h 2410190"/>
              <a:gd name="connsiteX17" fmla="*/ 6867159 w 9252295"/>
              <a:gd name="connsiteY17" fmla="*/ 1200660 h 2410190"/>
              <a:gd name="connsiteX18" fmla="*/ 6867690 w 9252295"/>
              <a:gd name="connsiteY18" fmla="*/ 1200660 h 2410190"/>
              <a:gd name="connsiteX19" fmla="*/ 6867279 w 9252295"/>
              <a:gd name="connsiteY19" fmla="*/ 1192508 h 2410190"/>
              <a:gd name="connsiteX20" fmla="*/ 8059787 w 9252295"/>
              <a:gd name="connsiteY20" fmla="*/ 0 h 2410190"/>
              <a:gd name="connsiteX21" fmla="*/ 9252295 w 9252295"/>
              <a:gd name="connsiteY21" fmla="*/ 1192508 h 2410190"/>
              <a:gd name="connsiteX22" fmla="*/ 9251964 w 9252295"/>
              <a:gd name="connsiteY22" fmla="*/ 1195794 h 2410190"/>
              <a:gd name="connsiteX23" fmla="*/ 9156913 w 9252295"/>
              <a:gd name="connsiteY23" fmla="*/ 1195794 h 2410190"/>
              <a:gd name="connsiteX24" fmla="*/ 9157244 w 9252295"/>
              <a:gd name="connsiteY24" fmla="*/ 1192508 h 2410190"/>
              <a:gd name="connsiteX25" fmla="*/ 8059787 w 9252295"/>
              <a:gd name="connsiteY25" fmla="*/ 95051 h 2410190"/>
              <a:gd name="connsiteX26" fmla="*/ 6962330 w 9252295"/>
              <a:gd name="connsiteY26" fmla="*/ 1192508 h 2410190"/>
              <a:gd name="connsiteX27" fmla="*/ 6962741 w 9252295"/>
              <a:gd name="connsiteY27" fmla="*/ 1200660 h 2410190"/>
              <a:gd name="connsiteX28" fmla="*/ 6962209 w 9252295"/>
              <a:gd name="connsiteY28" fmla="*/ 1200660 h 2410190"/>
              <a:gd name="connsiteX29" fmla="*/ 6956464 w 9252295"/>
              <a:gd name="connsiteY29" fmla="*/ 1314435 h 2410190"/>
              <a:gd name="connsiteX30" fmla="*/ 5770114 w 9252295"/>
              <a:gd name="connsiteY30" fmla="*/ 2385016 h 2410190"/>
              <a:gd name="connsiteX31" fmla="*/ 4583763 w 9252295"/>
              <a:gd name="connsiteY31" fmla="*/ 1314435 h 2410190"/>
              <a:gd name="connsiteX32" fmla="*/ 4578017 w 9252295"/>
              <a:gd name="connsiteY32" fmla="*/ 1200660 h 2410190"/>
              <a:gd name="connsiteX33" fmla="*/ 4578780 w 9252295"/>
              <a:gd name="connsiteY33" fmla="*/ 1200660 h 2410190"/>
              <a:gd name="connsiteX34" fmla="*/ 4573974 w 9252295"/>
              <a:gd name="connsiteY34" fmla="*/ 1105474 h 2410190"/>
              <a:gd name="connsiteX35" fmla="*/ 3482182 w 9252295"/>
              <a:gd name="connsiteY35" fmla="*/ 120225 h 2410190"/>
              <a:gd name="connsiteX36" fmla="*/ 2390391 w 9252295"/>
              <a:gd name="connsiteY36" fmla="*/ 1105474 h 2410190"/>
              <a:gd name="connsiteX37" fmla="*/ 2385136 w 9252295"/>
              <a:gd name="connsiteY37" fmla="*/ 1209531 h 2410190"/>
              <a:gd name="connsiteX38" fmla="*/ 2384604 w 9252295"/>
              <a:gd name="connsiteY38" fmla="*/ 1209531 h 2410190"/>
              <a:gd name="connsiteX39" fmla="*/ 2385016 w 9252295"/>
              <a:gd name="connsiteY39" fmla="*/ 1217682 h 2410190"/>
              <a:gd name="connsiteX40" fmla="*/ 1192508 w 9252295"/>
              <a:gd name="connsiteY40" fmla="*/ 2410190 h 241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252295" h="2410190">
                <a:moveTo>
                  <a:pt x="1192508" y="2410190"/>
                </a:moveTo>
                <a:cubicBezTo>
                  <a:pt x="533904" y="2410190"/>
                  <a:pt x="0" y="1876286"/>
                  <a:pt x="0" y="1217682"/>
                </a:cubicBezTo>
                <a:lnTo>
                  <a:pt x="1107" y="1206703"/>
                </a:lnTo>
                <a:lnTo>
                  <a:pt x="96158" y="1206703"/>
                </a:lnTo>
                <a:lnTo>
                  <a:pt x="95051" y="1217682"/>
                </a:lnTo>
                <a:cubicBezTo>
                  <a:pt x="95051" y="1823791"/>
                  <a:pt x="586400" y="2315139"/>
                  <a:pt x="1192508" y="2315139"/>
                </a:cubicBezTo>
                <a:cubicBezTo>
                  <a:pt x="1798616" y="2315139"/>
                  <a:pt x="2289965" y="1823791"/>
                  <a:pt x="2289965" y="1217682"/>
                </a:cubicBezTo>
                <a:lnTo>
                  <a:pt x="2289554" y="1209531"/>
                </a:lnTo>
                <a:lnTo>
                  <a:pt x="2290085" y="1209531"/>
                </a:lnTo>
                <a:lnTo>
                  <a:pt x="2295831" y="1095755"/>
                </a:lnTo>
                <a:cubicBezTo>
                  <a:pt x="2356899" y="494427"/>
                  <a:pt x="2864742" y="25174"/>
                  <a:pt x="3482182" y="25174"/>
                </a:cubicBezTo>
                <a:cubicBezTo>
                  <a:pt x="4099623" y="25174"/>
                  <a:pt x="4607465" y="494427"/>
                  <a:pt x="4668533" y="1095755"/>
                </a:cubicBezTo>
                <a:lnTo>
                  <a:pt x="4674278" y="1209531"/>
                </a:lnTo>
                <a:lnTo>
                  <a:pt x="4673516" y="1209531"/>
                </a:lnTo>
                <a:lnTo>
                  <a:pt x="4678322" y="1304717"/>
                </a:lnTo>
                <a:cubicBezTo>
                  <a:pt x="4734523" y="1858116"/>
                  <a:pt x="5201886" y="2289966"/>
                  <a:pt x="5770114" y="2289966"/>
                </a:cubicBezTo>
                <a:cubicBezTo>
                  <a:pt x="6338340" y="2289966"/>
                  <a:pt x="6805704" y="1858116"/>
                  <a:pt x="6861904" y="1304717"/>
                </a:cubicBezTo>
                <a:lnTo>
                  <a:pt x="6867159" y="1200660"/>
                </a:lnTo>
                <a:lnTo>
                  <a:pt x="6867690" y="1200660"/>
                </a:lnTo>
                <a:lnTo>
                  <a:pt x="6867279" y="1192508"/>
                </a:lnTo>
                <a:cubicBezTo>
                  <a:pt x="6867279" y="533905"/>
                  <a:pt x="7401183" y="0"/>
                  <a:pt x="8059787" y="0"/>
                </a:cubicBezTo>
                <a:cubicBezTo>
                  <a:pt x="8718390" y="0"/>
                  <a:pt x="9252295" y="533905"/>
                  <a:pt x="9252295" y="1192508"/>
                </a:cubicBezTo>
                <a:lnTo>
                  <a:pt x="9251964" y="1195794"/>
                </a:lnTo>
                <a:lnTo>
                  <a:pt x="9156913" y="1195794"/>
                </a:lnTo>
                <a:lnTo>
                  <a:pt x="9157244" y="1192508"/>
                </a:lnTo>
                <a:cubicBezTo>
                  <a:pt x="9157244" y="586400"/>
                  <a:pt x="8665895" y="95051"/>
                  <a:pt x="8059787" y="95051"/>
                </a:cubicBezTo>
                <a:cubicBezTo>
                  <a:pt x="7453679" y="95051"/>
                  <a:pt x="6962330" y="586400"/>
                  <a:pt x="6962330" y="1192508"/>
                </a:cubicBezTo>
                <a:lnTo>
                  <a:pt x="6962741" y="1200660"/>
                </a:lnTo>
                <a:lnTo>
                  <a:pt x="6962209" y="1200660"/>
                </a:lnTo>
                <a:lnTo>
                  <a:pt x="6956464" y="1314435"/>
                </a:lnTo>
                <a:cubicBezTo>
                  <a:pt x="6895396" y="1915764"/>
                  <a:pt x="6387554" y="2385016"/>
                  <a:pt x="5770114" y="2385016"/>
                </a:cubicBezTo>
                <a:cubicBezTo>
                  <a:pt x="5152672" y="2385016"/>
                  <a:pt x="4644831" y="1915764"/>
                  <a:pt x="4583763" y="1314435"/>
                </a:cubicBezTo>
                <a:lnTo>
                  <a:pt x="4578017" y="1200660"/>
                </a:lnTo>
                <a:lnTo>
                  <a:pt x="4578780" y="1200660"/>
                </a:lnTo>
                <a:lnTo>
                  <a:pt x="4573974" y="1105474"/>
                </a:lnTo>
                <a:cubicBezTo>
                  <a:pt x="4517772" y="552075"/>
                  <a:pt x="4050409" y="120225"/>
                  <a:pt x="3482182" y="120225"/>
                </a:cubicBezTo>
                <a:cubicBezTo>
                  <a:pt x="2913956" y="120225"/>
                  <a:pt x="2446592" y="552075"/>
                  <a:pt x="2390391" y="1105474"/>
                </a:cubicBezTo>
                <a:lnTo>
                  <a:pt x="2385136" y="1209531"/>
                </a:lnTo>
                <a:lnTo>
                  <a:pt x="2384604" y="1209531"/>
                </a:lnTo>
                <a:lnTo>
                  <a:pt x="2385016" y="1217682"/>
                </a:lnTo>
                <a:cubicBezTo>
                  <a:pt x="2385016" y="1876286"/>
                  <a:pt x="1851111" y="2410190"/>
                  <a:pt x="1192508" y="2410190"/>
                </a:cubicBezTo>
                <a:close/>
              </a:path>
            </a:pathLst>
          </a:custGeom>
          <a:gradFill flip="none" rotWithShape="1">
            <a:gsLst>
              <a:gs pos="61000">
                <a:srgbClr val="00B0F0"/>
              </a:gs>
              <a:gs pos="39000">
                <a:schemeClr val="accent5"/>
              </a:gs>
              <a:gs pos="18000">
                <a:schemeClr val="accent4"/>
              </a:gs>
              <a:gs pos="92000">
                <a:schemeClr val="accent3"/>
              </a:gs>
            </a:gsLst>
            <a:lin ang="10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Oval 1" descr="timeline endpoints">
            <a:extLst>
              <a:ext uri="{FF2B5EF4-FFF2-40B4-BE49-F238E27FC236}">
                <a16:creationId xmlns:a16="http://schemas.microsoft.com/office/drawing/2014/main" id="{ABF3EC1E-A83D-1585-672B-60FD03574C05}"/>
              </a:ext>
            </a:extLst>
          </p:cNvPr>
          <p:cNvSpPr/>
          <p:nvPr/>
        </p:nvSpPr>
        <p:spPr>
          <a:xfrm>
            <a:off x="1320800" y="3149600"/>
            <a:ext cx="217488" cy="217488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Oval 2" descr="timeline endpoints">
            <a:extLst>
              <a:ext uri="{FF2B5EF4-FFF2-40B4-BE49-F238E27FC236}">
                <a16:creationId xmlns:a16="http://schemas.microsoft.com/office/drawing/2014/main" id="{C09B170A-8C89-D059-5FFE-242A10C07B98}"/>
              </a:ext>
            </a:extLst>
          </p:cNvPr>
          <p:cNvSpPr/>
          <p:nvPr/>
        </p:nvSpPr>
        <p:spPr>
          <a:xfrm>
            <a:off x="10480675" y="3149600"/>
            <a:ext cx="217488" cy="217488"/>
          </a:xfrm>
          <a:prstGeom prst="ellipse">
            <a:avLst/>
          </a:prstGeom>
          <a:solidFill>
            <a:srgbClr val="20A472"/>
          </a:solidFill>
          <a:ln w="76200">
            <a:solidFill>
              <a:srgbClr val="20A4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rgbClr val="20A47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5A5A68A-94C7-FC27-9277-2014B354F2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2449" y="4584700"/>
            <a:ext cx="2048693" cy="301625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Complete intermediate Python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00FD3B6-F71C-260B-DC12-AE4EBF6E89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03688" y="3910013"/>
            <a:ext cx="1797050" cy="301625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Python OOP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E6DC850F-18BA-8929-37B6-8F4AF55874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75450" y="4489450"/>
            <a:ext cx="1797050" cy="301625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NumPy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2E201DB0-DB7E-E7CD-4B56-08948F157F2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13775" y="3911600"/>
            <a:ext cx="2185988" cy="301625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Pandas – Data Manipulation : Data Manipulation + Joining Data</a:t>
            </a:r>
          </a:p>
        </p:txBody>
      </p:sp>
      <p:sp>
        <p:nvSpPr>
          <p:cNvPr id="34" name="Title 33">
            <a:extLst>
              <a:ext uri="{FF2B5EF4-FFF2-40B4-BE49-F238E27FC236}">
                <a16:creationId xmlns:a16="http://schemas.microsoft.com/office/drawing/2014/main" id="{5C1952E6-8EC8-489C-4DE6-593550CE8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87" y="457200"/>
            <a:ext cx="11731625" cy="6302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 PLAN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BAEE1C8C-61C5-BC90-A044-3000428B07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90650" y="1235075"/>
            <a:ext cx="3236913" cy="4068763"/>
          </a:xfrm>
        </p:spPr>
        <p:txBody>
          <a:bodyPr/>
          <a:lstStyle/>
          <a:p>
            <a:r>
              <a:rPr lang="en-US" altLang="en-US"/>
              <a:t>Thank you for</a:t>
            </a:r>
            <a:br>
              <a:rPr lang="en-US" altLang="en-US"/>
            </a:br>
            <a:r>
              <a:rPr lang="en-US" altLang="en-US"/>
              <a:t>your listening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0BFC0146-B263-52E3-2307-4CD2C3180B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16288" y="1085850"/>
            <a:ext cx="5559425" cy="2514600"/>
          </a:xfrm>
        </p:spPr>
        <p:txBody>
          <a:bodyPr/>
          <a:lstStyle/>
          <a:p>
            <a:r>
              <a:rPr lang="en-US" altLang="en-US" sz="4000" b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COURSES</a:t>
            </a:r>
            <a:endParaRPr lang="en-US" altLang="en-US" sz="4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55" name="Text Placeholder 2">
            <a:extLst>
              <a:ext uri="{FF2B5EF4-FFF2-40B4-BE49-F238E27FC236}">
                <a16:creationId xmlns:a16="http://schemas.microsoft.com/office/drawing/2014/main" id="{0380264C-8E5C-7146-1632-07EDBF4CCB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79800" y="3436938"/>
            <a:ext cx="5561013" cy="1536700"/>
          </a:xfrm>
        </p:spPr>
        <p:txBody>
          <a:bodyPr/>
          <a:lstStyle/>
          <a:p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Introduction to Python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2">
            <a:extLst>
              <a:ext uri="{FF2B5EF4-FFF2-40B4-BE49-F238E27FC236}">
                <a16:creationId xmlns:a16="http://schemas.microsoft.com/office/drawing/2014/main" id="{8B84F28C-ECA8-327B-AEAB-300F066756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365125"/>
            <a:ext cx="5805488" cy="1325563"/>
          </a:xfrm>
        </p:spPr>
        <p:txBody>
          <a:bodyPr/>
          <a:lstStyle/>
          <a:p>
            <a:r>
              <a:rPr lang="en-US" altLang="en-US" sz="4000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Applications</a:t>
            </a:r>
          </a:p>
        </p:txBody>
      </p:sp>
      <p:sp>
        <p:nvSpPr>
          <p:cNvPr id="24579" name="Content Placeholder 6">
            <a:extLst>
              <a:ext uri="{FF2B5EF4-FFF2-40B4-BE49-F238E27FC236}">
                <a16:creationId xmlns:a16="http://schemas.microsoft.com/office/drawing/2014/main" id="{3DAD5619-DC92-C00F-DB5B-FC1A5115AE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4350" y="1350963"/>
            <a:ext cx="5805488" cy="2078037"/>
          </a:xfrm>
        </p:spPr>
        <p:txBody>
          <a:bodyPr/>
          <a:lstStyle/>
          <a:p>
            <a:r>
              <a:rPr lang="en-US" altLang="en-US">
                <a:solidFill>
                  <a:srgbClr val="0519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1.Quick Calculations</a:t>
            </a:r>
          </a:p>
          <a:p>
            <a:r>
              <a:rPr lang="en-US" altLang="en-US">
                <a:solidFill>
                  <a:srgbClr val="0519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2.Develop a Database-driven Website</a:t>
            </a:r>
          </a:p>
          <a:p>
            <a:r>
              <a:rPr lang="en-US" altLang="en-US">
                <a:solidFill>
                  <a:srgbClr val="0519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3.Clean and Analyze Results Of The Latest Satisfaction Survey</a:t>
            </a:r>
            <a:endParaRPr lang="en-US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580" name="TextBox 32">
            <a:extLst>
              <a:ext uri="{FF2B5EF4-FFF2-40B4-BE49-F238E27FC236}">
                <a16:creationId xmlns:a16="http://schemas.microsoft.com/office/drawing/2014/main" id="{74D5E37A-8C83-8E8C-6120-F7B9726F2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429000"/>
            <a:ext cx="37607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9pPr>
          </a:lstStyle>
          <a:p>
            <a:pPr eaLnBrk="1" hangingPunct="1"/>
            <a:r>
              <a:rPr lang="en-US" altLang="en-US" sz="4000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Comments</a:t>
            </a:r>
          </a:p>
        </p:txBody>
      </p:sp>
      <p:sp>
        <p:nvSpPr>
          <p:cNvPr id="24581" name="TextBox 34">
            <a:extLst>
              <a:ext uri="{FF2B5EF4-FFF2-40B4-BE49-F238E27FC236}">
                <a16:creationId xmlns:a16="http://schemas.microsoft.com/office/drawing/2014/main" id="{200A9527-7435-C2CA-37A3-B799CAC59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137025"/>
            <a:ext cx="39417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Use tag #</a:t>
            </a:r>
          </a:p>
        </p:txBody>
      </p:sp>
      <p:pic>
        <p:nvPicPr>
          <p:cNvPr id="24582" name="Picture 36">
            <a:extLst>
              <a:ext uri="{FF2B5EF4-FFF2-40B4-BE49-F238E27FC236}">
                <a16:creationId xmlns:a16="http://schemas.microsoft.com/office/drawing/2014/main" id="{FFEA6658-F378-88F8-1291-0B19D3534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513" y="3103563"/>
            <a:ext cx="7494587" cy="352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7">
            <a:extLst>
              <a:ext uri="{FF2B5EF4-FFF2-40B4-BE49-F238E27FC236}">
                <a16:creationId xmlns:a16="http://schemas.microsoft.com/office/drawing/2014/main" id="{DCBD86A5-D3FB-03C4-31E5-727411DA22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2425" y="203200"/>
            <a:ext cx="3370263" cy="768350"/>
          </a:xfrm>
        </p:spPr>
        <p:txBody>
          <a:bodyPr/>
          <a:lstStyle/>
          <a:p>
            <a:r>
              <a:rPr lang="en-US" altLang="en-US" sz="4000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script</a:t>
            </a:r>
          </a:p>
        </p:txBody>
      </p:sp>
      <p:sp>
        <p:nvSpPr>
          <p:cNvPr id="25603" name="Text Placeholder 9">
            <a:extLst>
              <a:ext uri="{FF2B5EF4-FFF2-40B4-BE49-F238E27FC236}">
                <a16:creationId xmlns:a16="http://schemas.microsoft.com/office/drawing/2014/main" id="{D9670900-4B92-653F-71CA-687BBB2819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2425" y="419100"/>
            <a:ext cx="5157788" cy="823913"/>
          </a:xfrm>
        </p:spPr>
        <p:txBody>
          <a:bodyPr/>
          <a:lstStyle/>
          <a:p>
            <a:r>
              <a:rPr lang="en-US" altLang="en-US" b="0">
                <a:latin typeface="Calibri" panose="020F0502020204030204" pitchFamily="34" charset="0"/>
                <a:cs typeface="Calibri" panose="020F0502020204030204" pitchFamily="34" charset="0"/>
              </a:rPr>
              <a:t>Must be: .py (script.py)</a:t>
            </a:r>
          </a:p>
        </p:txBody>
      </p:sp>
      <p:pic>
        <p:nvPicPr>
          <p:cNvPr id="25604" name="Picture 21">
            <a:extLst>
              <a:ext uri="{FF2B5EF4-FFF2-40B4-BE49-F238E27FC236}">
                <a16:creationId xmlns:a16="http://schemas.microsoft.com/office/drawing/2014/main" id="{7553852C-512C-8B77-9D44-D964C09C4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75" y="1458913"/>
            <a:ext cx="10255250" cy="487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3DDE7E83-4FE7-BD1E-3921-4FA05EE17A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365125"/>
            <a:ext cx="5808663" cy="1325563"/>
          </a:xfrm>
        </p:spPr>
        <p:txBody>
          <a:bodyPr/>
          <a:lstStyle/>
          <a:p>
            <a:r>
              <a:rPr lang="en-US" altLang="en-US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Calculations</a:t>
            </a:r>
          </a:p>
        </p:txBody>
      </p:sp>
      <p:sp>
        <p:nvSpPr>
          <p:cNvPr id="26627" name="Slide Number Placeholder 13">
            <a:extLst>
              <a:ext uri="{FF2B5EF4-FFF2-40B4-BE49-F238E27FC236}">
                <a16:creationId xmlns:a16="http://schemas.microsoft.com/office/drawing/2014/main" id="{8232D637-A19D-9B94-65E1-09AC7262DB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FFA1144-E55C-46CF-B150-36C4FEDFF226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6628" name="Rectangle 1">
            <a:extLst>
              <a:ext uri="{FF2B5EF4-FFF2-40B4-BE49-F238E27FC236}">
                <a16:creationId xmlns:a16="http://schemas.microsoft.com/office/drawing/2014/main" id="{E0BDEDE7-1490-D981-BB75-8210E4E2BF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82613" y="1581150"/>
            <a:ext cx="10571162" cy="2954338"/>
          </a:xfrm>
          <a:solidFill>
            <a:srgbClr val="EFEBE4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935" tIns="0" rIns="17457" bIns="0" anchor="ctr">
            <a:spAutoFit/>
          </a:bodyPr>
          <a:lstStyle/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400">
                <a:solidFill>
                  <a:srgbClr val="0519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1.Exponentiation: ** </a:t>
            </a:r>
          </a:p>
          <a:p>
            <a:pPr lvl="1" eaLnBrk="0" hangingPunct="0">
              <a:lnSpc>
                <a:spcPct val="100000"/>
              </a:lnSpc>
              <a:spcBef>
                <a:spcPct val="0"/>
              </a:spcBef>
            </a:pPr>
            <a:r>
              <a:rPr lang="en-US" altLang="en-US">
                <a:solidFill>
                  <a:srgbClr val="0519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Raises the number to its left to the power of the number to its right</a:t>
            </a:r>
          </a:p>
          <a:p>
            <a:pPr lvl="1" eaLnBrk="0" hangingPunct="0">
              <a:lnSpc>
                <a:spcPct val="100000"/>
              </a:lnSpc>
              <a:spcBef>
                <a:spcPct val="0"/>
              </a:spcBef>
            </a:pPr>
            <a:r>
              <a:rPr lang="en-US" altLang="en-US">
                <a:solidFill>
                  <a:srgbClr val="0519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example 4**2 will give 16.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400">
                <a:solidFill>
                  <a:srgbClr val="0519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2.Modulo: %. </a:t>
            </a:r>
          </a:p>
          <a:p>
            <a:pPr lvl="1" eaLnBrk="0" hangingPunct="0">
              <a:lnSpc>
                <a:spcPct val="100000"/>
              </a:lnSpc>
              <a:spcBef>
                <a:spcPct val="0"/>
              </a:spcBef>
            </a:pPr>
            <a:r>
              <a:rPr lang="en-US" altLang="en-US">
                <a:solidFill>
                  <a:srgbClr val="0519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Remainder of the division of the number to the left by the number on its right. </a:t>
            </a:r>
          </a:p>
          <a:p>
            <a:pPr lvl="1" eaLnBrk="0" hangingPunct="0">
              <a:lnSpc>
                <a:spcPct val="100000"/>
              </a:lnSpc>
              <a:spcBef>
                <a:spcPct val="0"/>
              </a:spcBef>
            </a:pPr>
            <a:r>
              <a:rPr lang="en-US" altLang="en-US">
                <a:solidFill>
                  <a:srgbClr val="0519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example 18 % 7 equals 4.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CDF88ACC-B420-EC41-8E5B-3A82C088BB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9425" y="530225"/>
            <a:ext cx="10515600" cy="1325563"/>
          </a:xfrm>
        </p:spPr>
        <p:txBody>
          <a:bodyPr/>
          <a:lstStyle/>
          <a:p>
            <a:r>
              <a:rPr lang="en-US" altLang="en-US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</a:t>
            </a:r>
            <a:br>
              <a:rPr lang="en-US" altLang="en-US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27651" name="Picture 4">
            <a:extLst>
              <a:ext uri="{FF2B5EF4-FFF2-40B4-BE49-F238E27FC236}">
                <a16:creationId xmlns:a16="http://schemas.microsoft.com/office/drawing/2014/main" id="{B7835200-141E-640A-6ABC-93209F391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688" y="414338"/>
            <a:ext cx="7900987" cy="602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TextBox 6">
            <a:extLst>
              <a:ext uri="{FF2B5EF4-FFF2-40B4-BE49-F238E27FC236}">
                <a16:creationId xmlns:a16="http://schemas.microsoft.com/office/drawing/2014/main" id="{0C042EAE-812A-FAEC-DAA0-7EB0BC906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347788"/>
            <a:ext cx="2825750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Use “=“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Assignment, not test equality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Instead of actual values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5DD1CAF2-9656-B415-26F4-90E11F2028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9425" y="530225"/>
            <a:ext cx="10515600" cy="1325563"/>
          </a:xfrm>
        </p:spPr>
        <p:txBody>
          <a:bodyPr/>
          <a:lstStyle/>
          <a:p>
            <a:r>
              <a:rPr lang="en-US" altLang="en-US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 types</a:t>
            </a:r>
            <a:br>
              <a:rPr lang="en-US" altLang="en-US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7D14F1-8F73-C1DC-B693-BE0CD9A9DBEB}"/>
              </a:ext>
            </a:extLst>
          </p:cNvPr>
          <p:cNvSpPr txBox="1"/>
          <p:nvPr/>
        </p:nvSpPr>
        <p:spPr>
          <a:xfrm>
            <a:off x="539750" y="1347788"/>
            <a:ext cx="3790950" cy="4524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int (integer): </a:t>
            </a:r>
            <a:r>
              <a:rPr lang="en-US" sz="2400">
                <a:solidFill>
                  <a:srgbClr val="05192D"/>
                </a:solidFill>
                <a:latin typeface="Studio-Feixen-Sans"/>
              </a:rPr>
              <a:t>without a fractional part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>
                <a:solidFill>
                  <a:srgbClr val="05192D"/>
                </a:solidFill>
                <a:latin typeface="Studio-Feixen-Sans"/>
                <a:cs typeface="Calibri" panose="020F0502020204030204" pitchFamily="34" charset="0"/>
              </a:rPr>
              <a:t>float: </a:t>
            </a:r>
            <a:r>
              <a:rPr lang="en-US" sz="2400">
                <a:solidFill>
                  <a:srgbClr val="05192D"/>
                </a:solidFill>
                <a:latin typeface="Studio-Feixen-Sans"/>
              </a:rPr>
              <a:t>both an integer and fractional part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>
                <a:solidFill>
                  <a:srgbClr val="05192D"/>
                </a:solidFill>
                <a:latin typeface="Studio-Feixen-Sans"/>
                <a:cs typeface="Calibri" panose="020F0502020204030204" pitchFamily="34" charset="0"/>
              </a:rPr>
              <a:t>str (string): </a:t>
            </a:r>
            <a:r>
              <a:rPr lang="en-US" sz="2400">
                <a:solidFill>
                  <a:srgbClr val="05192D"/>
                </a:solidFill>
                <a:latin typeface="Studio-Feixen-Sans"/>
              </a:rPr>
              <a:t>text. Single or double quotes 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>
                <a:solidFill>
                  <a:srgbClr val="05192D"/>
                </a:solidFill>
                <a:latin typeface="Studio-Feixen-Sans"/>
                <a:cs typeface="Calibri" panose="020F0502020204030204" pitchFamily="34" charset="0"/>
              </a:rPr>
              <a:t>bool (boolean): logicals values (True or False)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rgbClr val="05192D"/>
              </a:solidFill>
              <a:latin typeface="Studio-Feixen-Sans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u="sng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Watch out</a:t>
            </a:r>
            <a:r>
              <a:rPr lang="en-US" sz="240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Cannot simply sum strings and integers/floats.</a:t>
            </a:r>
          </a:p>
        </p:txBody>
      </p:sp>
      <p:pic>
        <p:nvPicPr>
          <p:cNvPr id="28676" name="Picture 9">
            <a:extLst>
              <a:ext uri="{FF2B5EF4-FFF2-40B4-BE49-F238E27FC236}">
                <a16:creationId xmlns:a16="http://schemas.microsoft.com/office/drawing/2014/main" id="{2D88E5E1-7B00-2AF9-D64C-826B1C485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5" y="742950"/>
            <a:ext cx="7085013" cy="53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2">
            <a:extLst>
              <a:ext uri="{FF2B5EF4-FFF2-40B4-BE49-F238E27FC236}">
                <a16:creationId xmlns:a16="http://schemas.microsoft.com/office/drawing/2014/main" id="{C80F6882-879A-4273-E999-A1BBD1B36F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4350" y="-98425"/>
            <a:ext cx="5805488" cy="1325563"/>
          </a:xfrm>
        </p:spPr>
        <p:txBody>
          <a:bodyPr/>
          <a:lstStyle/>
          <a:p>
            <a:r>
              <a:rPr lang="en-US" altLang="en-US" sz="4000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Lists</a:t>
            </a:r>
          </a:p>
        </p:txBody>
      </p:sp>
      <p:sp>
        <p:nvSpPr>
          <p:cNvPr id="29699" name="Content Placeholder 6">
            <a:extLst>
              <a:ext uri="{FF2B5EF4-FFF2-40B4-BE49-F238E27FC236}">
                <a16:creationId xmlns:a16="http://schemas.microsoft.com/office/drawing/2014/main" id="{A07A67A6-8D51-F35F-2196-197B590777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4350" y="893763"/>
            <a:ext cx="5805488" cy="5000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0519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Compound data type</a:t>
            </a:r>
            <a:endParaRPr lang="en-US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9700" name="Picture 3">
            <a:extLst>
              <a:ext uri="{FF2B5EF4-FFF2-40B4-BE49-F238E27FC236}">
                <a16:creationId xmlns:a16="http://schemas.microsoft.com/office/drawing/2014/main" id="{66EAF34C-2C35-8C33-1D1D-941E71532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144" r="44350"/>
          <a:stretch>
            <a:fillRect/>
          </a:stretch>
        </p:blipFill>
        <p:spPr bwMode="auto">
          <a:xfrm>
            <a:off x="-3259138" y="1316038"/>
            <a:ext cx="9096376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TextBox 5">
            <a:extLst>
              <a:ext uri="{FF2B5EF4-FFF2-40B4-BE49-F238E27FC236}">
                <a16:creationId xmlns:a16="http://schemas.microsoft.com/office/drawing/2014/main" id="{066C0DF9-02BD-902D-9162-3880AC6CF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2933700"/>
            <a:ext cx="6096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9pPr>
          </a:lstStyle>
          <a:p>
            <a:pPr eaLnBrk="1" hangingPunct="1"/>
            <a:r>
              <a:rPr lang="en-US" altLang="en-US" sz="4000" b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Subset</a:t>
            </a:r>
          </a:p>
        </p:txBody>
      </p:sp>
      <p:sp>
        <p:nvSpPr>
          <p:cNvPr id="29702" name="Content Placeholder 6">
            <a:extLst>
              <a:ext uri="{FF2B5EF4-FFF2-40B4-BE49-F238E27FC236}">
                <a16:creationId xmlns:a16="http://schemas.microsoft.com/office/drawing/2014/main" id="{5C585580-4F83-52F4-7D18-B98D58B5E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3641725"/>
            <a:ext cx="5805488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venir Next LT Pro" panose="020B0504020202020204" pitchFamily="34" charset="0"/>
              </a:defRPr>
            </a:lvl1pPr>
            <a:lvl2pPr marL="228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venir Next LT Pro" panose="020B0504020202020204" pitchFamily="34" charset="0"/>
              </a:defRPr>
            </a:lvl2pPr>
            <a:lvl3pPr marL="457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venir Next LT Pro" panose="020B0504020202020204" pitchFamily="34" charset="0"/>
              </a:defRPr>
            </a:lvl3pPr>
            <a:lvl4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en-US" sz="2400">
                <a:solidFill>
                  <a:srgbClr val="0519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index start from 0</a:t>
            </a:r>
            <a:endParaRPr lang="en-US" alt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9703" name="Picture 9">
            <a:extLst>
              <a:ext uri="{FF2B5EF4-FFF2-40B4-BE49-F238E27FC236}">
                <a16:creationId xmlns:a16="http://schemas.microsoft.com/office/drawing/2014/main" id="{1632AEB4-B22A-5C29-F871-69D74038A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93825"/>
            <a:ext cx="5807075" cy="423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2_Office Theme">
  <a:themeElements>
    <a:clrScheme name="Custom 11">
      <a:dk1>
        <a:srgbClr val="000000"/>
      </a:dk1>
      <a:lt1>
        <a:srgbClr val="FFFFFF"/>
      </a:lt1>
      <a:dk2>
        <a:srgbClr val="8439BD"/>
      </a:dk2>
      <a:lt2>
        <a:srgbClr val="EBEBEB"/>
      </a:lt2>
      <a:accent1>
        <a:srgbClr val="0EABB7"/>
      </a:accent1>
      <a:accent2>
        <a:srgbClr val="4868E5"/>
      </a:accent2>
      <a:accent3>
        <a:srgbClr val="20A472"/>
      </a:accent3>
      <a:accent4>
        <a:srgbClr val="B13DC8"/>
      </a:accent4>
      <a:accent5>
        <a:srgbClr val="172DA6"/>
      </a:accent5>
      <a:accent6>
        <a:srgbClr val="00B0F0"/>
      </a:accent6>
      <a:hlink>
        <a:srgbClr val="00B0F0"/>
      </a:hlink>
      <a:folHlink>
        <a:srgbClr val="B13DC8"/>
      </a:folHlink>
    </a:clrScheme>
    <a:fontScheme name="Custom 11">
      <a:majorFont>
        <a:latin typeface="Speak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duct Timeline_WAC_LH - v2" id="{C490F22C-BCE6-4049-96E9-DC11EF4DCC46}" vid="{AA5619E9-B2EB-4B47-8E48-7B1F4A347B9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DEF148-1770-458F-8F5B-C3D0A278AA97}">
  <ds:schemaRefs>
    <ds:schemaRef ds:uri="16c05727-aa75-4e4a-9b5f-8a80a1165891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413533D-8C39-401E-8B75-B1AEEEC56B93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{A8D31DDA-B10F-46C0-9EC2-63BF65E4092E}tf78504181_win32</Template>
  <Application>Microsoft Office PowerPoint</Application>
  <PresentationFormat>Widescreen</PresentationFormat>
  <Slides>26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ShapesVTI</vt:lpstr>
      <vt:lpstr>2_Office Theme</vt:lpstr>
      <vt:lpstr>THE FIRST REPORT 12/11/2022</vt:lpstr>
      <vt:lpstr>2 PARTS</vt:lpstr>
      <vt:lpstr> COURSES</vt:lpstr>
      <vt:lpstr>Applications</vt:lpstr>
      <vt:lpstr>Python script</vt:lpstr>
      <vt:lpstr>Calculations</vt:lpstr>
      <vt:lpstr>Variable  </vt:lpstr>
      <vt:lpstr>Variable types  </vt:lpstr>
      <vt:lpstr>Lists</vt:lpstr>
      <vt:lpstr>Slicing</vt:lpstr>
      <vt:lpstr>Replace list elements   </vt:lpstr>
      <vt:lpstr>Extend </vt:lpstr>
      <vt:lpstr>Delete</vt:lpstr>
      <vt:lpstr>Functions</vt:lpstr>
      <vt:lpstr>Functions</vt:lpstr>
      <vt:lpstr>Methods </vt:lpstr>
      <vt:lpstr>NumPy</vt:lpstr>
      <vt:lpstr>Different types = different behavior</vt:lpstr>
      <vt:lpstr>Subsetting</vt:lpstr>
      <vt:lpstr>2D NumPy Arrays</vt:lpstr>
      <vt:lpstr>Subsetting</vt:lpstr>
      <vt:lpstr>Data Analysis </vt:lpstr>
      <vt:lpstr>Data Analysis </vt:lpstr>
      <vt:lpstr> PLAN</vt:lpstr>
      <vt:lpstr>MY PLAN</vt:lpstr>
      <vt:lpstr>Thank you for your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FIRST REPORT 12/11/2022</dc:title>
  <dc:creator>Dang Thi Thanh Huyen 20213671</dc:creator>
  <cp:revision>1</cp:revision>
  <dcterms:created xsi:type="dcterms:W3CDTF">2022-11-11T16:15:10Z</dcterms:created>
  <dcterms:modified xsi:type="dcterms:W3CDTF">2022-11-12T01:43:36Z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