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2"/>
  </p:notesMasterIdLst>
  <p:handoutMasterIdLst>
    <p:handoutMasterId r:id="rId13"/>
  </p:handoutMasterIdLst>
  <p:sldIdLst>
    <p:sldId id="403" r:id="rId3"/>
    <p:sldId id="412" r:id="rId4"/>
    <p:sldId id="405" r:id="rId5"/>
    <p:sldId id="406" r:id="rId6"/>
    <p:sldId id="407" r:id="rId7"/>
    <p:sldId id="409" r:id="rId8"/>
    <p:sldId id="410" r:id="rId9"/>
    <p:sldId id="408" r:id="rId10"/>
    <p:sldId id="411" r:id="rId11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610" autoAdjust="0"/>
  </p:normalViewPr>
  <p:slideViewPr>
    <p:cSldViewPr snapToGrid="0" snapToObjects="1">
      <p:cViewPr varScale="1">
        <p:scale>
          <a:sx n="77" d="100"/>
          <a:sy n="77" d="100"/>
        </p:scale>
        <p:origin x="1152" y="90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17-4-2018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17-4-2018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17-4-2018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17-4-2018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17-4-2018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17-4-2018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17-4-2018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17-4-2018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Toxic Comment Classification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MLoB</a:t>
            </a: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4897-1D3C-47B4-9234-C284ED0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4BCA-D38E-4090-8D40-2C148B41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Team introduction</a:t>
            </a:r>
          </a:p>
          <a:p>
            <a:r>
              <a:rPr lang="nl-NL" dirty="0"/>
              <a:t>Competition</a:t>
            </a:r>
          </a:p>
          <a:p>
            <a:r>
              <a:rPr lang="nl-NL" dirty="0"/>
              <a:t>Methods</a:t>
            </a:r>
          </a:p>
          <a:p>
            <a:r>
              <a:rPr lang="nl-NL" dirty="0"/>
              <a:t>Results</a:t>
            </a:r>
          </a:p>
          <a:p>
            <a:r>
              <a:rPr lang="nl-NL" dirty="0"/>
              <a:t>Discussion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419766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Mick: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GCP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data cleaning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Roel: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LSTM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Bi-directional LSTM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Dennis: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Feature extraction,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GCP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Joost: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Report,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Bi-directional LSTM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Brian: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LSTM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Convolutional network</a:t>
            </a:r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A17E-9361-446D-BBFD-4F5D3F94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Toxic Comment Classification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5783-D955-4898-877E-92DA8E4D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 label classification</a:t>
            </a:r>
          </a:p>
          <a:p>
            <a:r>
              <a:rPr lang="en-GB" dirty="0"/>
              <a:t>Imbalanced data set</a:t>
            </a:r>
          </a:p>
          <a:p>
            <a:pPr lvl="1"/>
            <a:r>
              <a:rPr lang="en-GB" dirty="0"/>
              <a:t>Top x% vocabulary</a:t>
            </a:r>
          </a:p>
          <a:p>
            <a:pPr lvl="1"/>
            <a:r>
              <a:rPr lang="en-GB" dirty="0"/>
              <a:t>Hand balancing</a:t>
            </a:r>
          </a:p>
          <a:p>
            <a:r>
              <a:rPr lang="en-GB" dirty="0"/>
              <a:t>ROC AUC </a:t>
            </a:r>
          </a:p>
          <a:p>
            <a:pPr lvl="1"/>
            <a:r>
              <a:rPr lang="en-GB" dirty="0"/>
              <a:t>Label wise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NL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5D4C-14BD-4905-A23A-A3FFCB07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15" y="1726827"/>
            <a:ext cx="6592802" cy="354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AFE08-1796-49FB-A0E6-001194DDBE7B}"/>
              </a:ext>
            </a:extLst>
          </p:cNvPr>
          <p:cNvSpPr txBox="1"/>
          <p:nvPr/>
        </p:nvSpPr>
        <p:spPr>
          <a:xfrm>
            <a:off x="9235715" y="5144051"/>
            <a:ext cx="670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Jagan</a:t>
            </a:r>
            <a:r>
              <a:rPr lang="en-GB" sz="1000" dirty="0"/>
              <a:t>, Stop the S@#$ - Toxic Comments EDA, https://www.kaggle.com/jagangupta/stop-the-s-toxic-comments-eda</a:t>
            </a:r>
          </a:p>
          <a:p>
            <a:endParaRPr lang="en-NL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31838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4964-ECA0-44AB-AA0A-056A04B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E2B1-FE7B-4A0E-A020-DD11E083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models</a:t>
            </a:r>
          </a:p>
          <a:p>
            <a:pPr lvl="1"/>
            <a:r>
              <a:rPr lang="en-GB" dirty="0"/>
              <a:t>SVM</a:t>
            </a:r>
          </a:p>
          <a:p>
            <a:pPr lvl="1"/>
            <a:r>
              <a:rPr lang="en-GB" dirty="0"/>
              <a:t>MLP</a:t>
            </a:r>
          </a:p>
          <a:p>
            <a:r>
              <a:rPr lang="en-GB" dirty="0"/>
              <a:t>Independent models</a:t>
            </a:r>
          </a:p>
          <a:p>
            <a:pPr lvl="1"/>
            <a:r>
              <a:rPr lang="en-GB" dirty="0"/>
              <a:t>LSTM</a:t>
            </a:r>
          </a:p>
          <a:p>
            <a:pPr lvl="1"/>
            <a:r>
              <a:rPr lang="en-GB" dirty="0"/>
              <a:t>1D convolutional network</a:t>
            </a:r>
          </a:p>
          <a:p>
            <a:pPr lvl="1"/>
            <a:r>
              <a:rPr lang="en-GB" dirty="0"/>
              <a:t>Bi-directional LSTM</a:t>
            </a:r>
          </a:p>
        </p:txBody>
      </p:sp>
    </p:spTree>
    <p:extLst>
      <p:ext uri="{BB962C8B-B14F-4D97-AF65-F5344CB8AC3E}">
        <p14:creationId xmlns:p14="http://schemas.microsoft.com/office/powerpoint/2010/main" val="30405838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B17D-64F9-4DB9-A164-87CE1921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Models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1224-D5E2-4DAD-8F4C-9CAD2567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Feature extraction</a:t>
            </a:r>
          </a:p>
          <a:p>
            <a:pPr lvl="1"/>
            <a:r>
              <a:rPr lang="en-GB" dirty="0"/>
              <a:t>Ratio of capitals vs total characters</a:t>
            </a:r>
          </a:p>
          <a:p>
            <a:pPr lvl="1"/>
            <a:r>
              <a:rPr lang="en-GB" dirty="0"/>
              <a:t>Ratio of punctuation characters</a:t>
            </a:r>
          </a:p>
          <a:p>
            <a:pPr lvl="1"/>
            <a:r>
              <a:rPr lang="en-GB" dirty="0"/>
              <a:t>Total length in characters, words and in sentences</a:t>
            </a:r>
          </a:p>
          <a:p>
            <a:pPr lvl="1"/>
            <a:r>
              <a:rPr lang="en-GB" dirty="0"/>
              <a:t>Total amount of some special characters: ?, (, ), ! and some other characters.</a:t>
            </a:r>
          </a:p>
          <a:p>
            <a:pPr lvl="1"/>
            <a:r>
              <a:rPr lang="en-GB" dirty="0"/>
              <a:t>Amount of unique words</a:t>
            </a:r>
          </a:p>
          <a:p>
            <a:r>
              <a:rPr lang="en-GB" dirty="0"/>
              <a:t>Expanding feature set</a:t>
            </a:r>
          </a:p>
          <a:p>
            <a:pPr lvl="1"/>
            <a:r>
              <a:rPr lang="en-GB" dirty="0"/>
              <a:t>Swear words, word2vec </a:t>
            </a:r>
            <a:r>
              <a:rPr lang="en-GB" dirty="0" err="1"/>
              <a:t>tf-idf</a:t>
            </a:r>
            <a:r>
              <a:rPr lang="en-GB" dirty="0"/>
              <a:t> scores</a:t>
            </a:r>
          </a:p>
          <a:p>
            <a:endParaRPr lang="en-GB" dirty="0"/>
          </a:p>
          <a:p>
            <a:r>
              <a:rPr lang="en-GB" dirty="0"/>
              <a:t>Dense Neural Network</a:t>
            </a:r>
          </a:p>
          <a:p>
            <a:r>
              <a:rPr lang="en-GB" dirty="0"/>
              <a:t>SVM</a:t>
            </a:r>
          </a:p>
          <a:p>
            <a:r>
              <a:rPr lang="en-GB" dirty="0"/>
              <a:t>Random Forest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6519411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31E-35AE-4117-8B66-0BF4D59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models</a:t>
            </a:r>
            <a:br>
              <a:rPr lang="en-GB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0360-EA55-49A1-AEA7-B0A3E170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</a:t>
            </a:r>
          </a:p>
          <a:p>
            <a:pPr lvl="1"/>
            <a:r>
              <a:rPr lang="en-GB" dirty="0"/>
              <a:t>Input 902 LSTM Layer, Dense Layer</a:t>
            </a:r>
          </a:p>
          <a:p>
            <a:r>
              <a:rPr lang="en-GB" dirty="0"/>
              <a:t>Convolutional Network</a:t>
            </a:r>
          </a:p>
          <a:p>
            <a:pPr lvl="1"/>
            <a:r>
              <a:rPr lang="en-GB" dirty="0"/>
              <a:t>Input 902 </a:t>
            </a:r>
            <a:r>
              <a:rPr lang="en-GB" dirty="0">
                <a:sym typeface="Wingdings" panose="05000000000000000000" pitchFamily="2" charset="2"/>
              </a:rPr>
              <a:t> 6 output, 2 convolutional layers (512 filters) , 2 Max Pooling Layers</a:t>
            </a:r>
            <a:endParaRPr lang="en-GB" dirty="0"/>
          </a:p>
          <a:p>
            <a:r>
              <a:rPr lang="en-GB" dirty="0"/>
              <a:t>Bi-directional LSTM</a:t>
            </a:r>
          </a:p>
          <a:p>
            <a:pPr lvl="1"/>
            <a:r>
              <a:rPr lang="en-GB" dirty="0"/>
              <a:t>Bi-directional LSTM layer, Max Pooling, 2x Dense Layer with drop-out</a:t>
            </a:r>
          </a:p>
          <a:p>
            <a:pPr lvl="1"/>
            <a:endParaRPr lang="en-GB" dirty="0"/>
          </a:p>
          <a:p>
            <a:pPr marL="605148" lvl="1" indent="0">
              <a:buNone/>
            </a:pPr>
            <a:r>
              <a:rPr lang="en-GB" dirty="0"/>
              <a:t>Loss -&gt; Binary Cross Entropy</a:t>
            </a:r>
          </a:p>
          <a:p>
            <a:pPr marL="605148" lvl="1" indent="0">
              <a:buNone/>
            </a:pPr>
            <a:r>
              <a:rPr lang="en-GB" dirty="0"/>
              <a:t>Optimizer -&gt; Adam</a:t>
            </a:r>
          </a:p>
        </p:txBody>
      </p:sp>
    </p:spTree>
    <p:extLst>
      <p:ext uri="{BB962C8B-B14F-4D97-AF65-F5344CB8AC3E}">
        <p14:creationId xmlns:p14="http://schemas.microsoft.com/office/powerpoint/2010/main" val="24936590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DD63-7709-4CC6-9DF1-D56DDF47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F4C6-66E7-44E2-A5A5-8247EF29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Kaggle final place : </a:t>
            </a:r>
            <a:r>
              <a:rPr lang="en-GB" b="1" i="1" dirty="0"/>
              <a:t>4090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51D3D-15E4-4542-8545-C404D9B5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71" y="2071389"/>
            <a:ext cx="9426208" cy="44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1879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3323-D3A4-4890-9C04-10226738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forward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8CE-A3D1-4412-9521-88C03A28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Pre-processing</a:t>
            </a:r>
            <a:endParaRPr lang="en-GB" dirty="0"/>
          </a:p>
          <a:p>
            <a:r>
              <a:rPr lang="en-GB" dirty="0"/>
              <a:t>Ensemble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691854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2BAC25B1-1415-3B4E-A156-CFC38684E8E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F5B933A8-1ED1-BC44-8E12-2C8117424C5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RU_PPT_NL_Algemeen</Template>
  <TotalTime>318</TotalTime>
  <Words>213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Wingdings</vt:lpstr>
      <vt:lpstr>1_Basis NL</vt:lpstr>
      <vt:lpstr>Titel NL</vt:lpstr>
      <vt:lpstr>Toxic Comment Classification</vt:lpstr>
      <vt:lpstr>Outline</vt:lpstr>
      <vt:lpstr>Team</vt:lpstr>
      <vt:lpstr>Toxic Comment Classification</vt:lpstr>
      <vt:lpstr>Methods</vt:lpstr>
      <vt:lpstr>Feature Models</vt:lpstr>
      <vt:lpstr>Independent models </vt:lpstr>
      <vt:lpstr>Results</vt:lpstr>
      <vt:lpstr>Looking forward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Brian Westerweel</cp:lastModifiedBy>
  <cp:revision>12</cp:revision>
  <cp:lastPrinted>2017-01-24T09:58:55Z</cp:lastPrinted>
  <dcterms:created xsi:type="dcterms:W3CDTF">2017-03-20T07:59:42Z</dcterms:created>
  <dcterms:modified xsi:type="dcterms:W3CDTF">2018-04-17T21:16:50Z</dcterms:modified>
</cp:coreProperties>
</file>