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8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73"/>
    <p:restoredTop sz="92118"/>
  </p:normalViewPr>
  <p:slideViewPr>
    <p:cSldViewPr snapToGrid="0" snapToObjects="1">
      <p:cViewPr varScale="1">
        <p:scale>
          <a:sx n="84" d="100"/>
          <a:sy n="84" d="100"/>
        </p:scale>
        <p:origin x="19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807E8-15A1-144F-A705-2C3C48CFE5CD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2A54F-C13B-B24C-8513-9DA19EDF19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702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8A19-9FA0-0148-9A73-9A5FBF1E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0572D-FD18-D549-9F47-ABF52588A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C261-ACCA-5A44-BD04-AAA3B4A3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59F-AFDD-5642-BEC4-4EFFEF94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56DA-94CC-174C-A03D-532F8E4D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418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172C-2963-7E44-8257-FD1A22D7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D58FA-1199-DF49-8E72-1CD002BA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9368-71EC-C143-9CFE-AE89EAA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2A7B2-FEB2-3D42-B718-7CAC5DD1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2146-D36B-014F-A215-48AAB861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76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3EB2D-AAF6-3140-B88E-1EABD8D82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5AF26-6A1A-FA41-AF1C-CA9CF2A26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C9AE-0933-5646-920C-8192038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63C0-F581-9642-B518-4BF579C6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F093-79DF-1A4D-B07E-BE2F0340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9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6715-AEBD-6F42-9657-E3D59BBC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4974-9569-1A49-870A-663B7C3A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73BCC-F988-054B-B61A-2BBD34B3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1CCA-4226-7148-A9F2-BB83A53B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DEB6-3EB9-A24E-9DFA-4AC671B1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01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54A9-B704-6346-97B2-4F390B50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E254-6D68-A849-8D94-FE9E282A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AF6A-0ED4-AA45-A078-3919D8F6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979E-F526-3C46-B993-2A0C5E09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A1B2-18B1-6443-8C09-682ADBC0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79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4CB-8981-304C-99C0-27F04029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8D4F-0274-0A47-823F-08FE88900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83D2D-D6FF-D24B-AE5D-CD92B2A3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BA68-EC11-D645-96B5-C211351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8D3DE-31D5-A045-8AAB-E3DE4397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E6FE-762D-6645-971E-BFE1AAB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77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CEC4-18D1-8448-84C1-E07FC6A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CFA6-6301-5B4F-892C-69E27C58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2BC42-588F-2E4D-BDAF-D7448452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10D98-BF72-D54E-A9AC-B4754EE6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55DC0-FBD7-6C4E-A5D8-E6952BD27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46DDF-C351-EC40-86DC-913602F1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F7E39-0EB2-584E-B507-62E7A6A2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AA274-1921-2C4B-9EE1-4E56703C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4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01FD-F6C0-954F-8BFE-8F7D3947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E6F47-D73E-3048-8157-37959EDA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2D80A-F02F-A448-A380-FD2D06B7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F518D-5030-2240-930E-241A621F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704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EC906-6204-E142-8E74-821E1858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97469-12A7-A74F-AC4F-0DDD79DC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81EF-E7DD-6846-A72B-A5AB1100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085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5DA6-52DD-7943-A967-E4BC8BF0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0271-B688-9747-A99F-41A27490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E6899-2F35-164E-8D0A-2F1564DE6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DB7B-C4C3-F148-B8A6-F443D925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482C-EE7F-534B-AD55-EBD137AE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6BEF-DEF4-E04B-8218-9E71090D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36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CA9D-403A-FC4E-BA03-7D00327C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09AEF-4D43-2644-8C86-DD737D3F4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673-232F-A24E-A90A-2DA23C6A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8DEE-F95C-FB4D-AD2E-F46C41CA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502C-B63E-E344-BF66-AF933F50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A6893-CAB7-274D-839E-A3F85C8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0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9EBF3-A3E9-3D47-81C2-4FFFFCF3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0C0D-87BA-0649-B907-6B648D78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96A0-A013-3C49-AFE1-EC400D8C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0421-6575-1646-B7D5-1BB95623D9EC}" type="datetimeFigureOut">
              <a:rPr lang="en-IL" smtClean="0"/>
              <a:t>30/05/2023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9F20-E80D-C64C-B5FE-DAFD2EDE8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93BF-9505-0E4F-A69A-E22EEEF4D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D219-E727-CE48-BC06-FB99932447F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076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0D48-6DEE-F940-8C20-AB663EE48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Security</a:t>
            </a:r>
            <a:br>
              <a:rPr lang="en-IL" dirty="0"/>
            </a:br>
            <a:r>
              <a:rPr lang="en-IL" sz="3600" dirty="0"/>
              <a:t>(with S</a:t>
            </a:r>
            <a:r>
              <a:rPr lang="en-US" sz="3600" dirty="0"/>
              <a:t>p</a:t>
            </a:r>
            <a:r>
              <a:rPr lang="en-IL" sz="3600" dirty="0"/>
              <a:t>ring)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6525D-171F-6B49-B0F8-EEEA2EBC8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Dr Solange Karsenty</a:t>
            </a:r>
          </a:p>
          <a:p>
            <a:r>
              <a:rPr lang="en-IL" dirty="0"/>
              <a:t>Internet Programming</a:t>
            </a:r>
          </a:p>
        </p:txBody>
      </p:sp>
    </p:spTree>
    <p:extLst>
      <p:ext uri="{BB962C8B-B14F-4D97-AF65-F5344CB8AC3E}">
        <p14:creationId xmlns:p14="http://schemas.microsoft.com/office/powerpoint/2010/main" val="11350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BE8F-8687-8069-4DBD-DCCC056D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Securing 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D92E-F390-6542-1DCB-65461E8A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login / logout</a:t>
            </a:r>
          </a:p>
          <a:p>
            <a:r>
              <a:rPr lang="en-IL" dirty="0"/>
              <a:t>Require authentication for specific URLs in the application</a:t>
            </a:r>
          </a:p>
          <a:p>
            <a:r>
              <a:rPr lang="en-IL" dirty="0"/>
              <a:t>User registration</a:t>
            </a:r>
          </a:p>
          <a:p>
            <a:r>
              <a:rPr lang="en-US" dirty="0"/>
              <a:t>A</a:t>
            </a:r>
            <a:r>
              <a:rPr lang="en-IL" dirty="0"/>
              <a:t>nd more…</a:t>
            </a:r>
          </a:p>
          <a:p>
            <a:pPr lvl="1"/>
            <a:r>
              <a:rPr lang="en-US" dirty="0"/>
              <a:t>P</a:t>
            </a:r>
            <a:r>
              <a:rPr lang="en-IL" dirty="0"/>
              <a:t>assword recovery</a:t>
            </a:r>
          </a:p>
          <a:p>
            <a:pPr lvl="1"/>
            <a:r>
              <a:rPr lang="en-IL" dirty="0"/>
              <a:t>Account locking</a:t>
            </a:r>
          </a:p>
          <a:p>
            <a:pPr lvl="1"/>
            <a:r>
              <a:rPr lang="en-US" dirty="0"/>
              <a:t>R</a:t>
            </a:r>
            <a:r>
              <a:rPr lang="en-IL" dirty="0"/>
              <a:t>emember-me</a:t>
            </a:r>
          </a:p>
        </p:txBody>
      </p:sp>
    </p:spTree>
    <p:extLst>
      <p:ext uri="{BB962C8B-B14F-4D97-AF65-F5344CB8AC3E}">
        <p14:creationId xmlns:p14="http://schemas.microsoft.com/office/powerpoint/2010/main" val="417039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40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Security (with Spring)</vt:lpstr>
      <vt:lpstr>Securing an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Solange Krasenti</dc:creator>
  <cp:lastModifiedBy>אוחנון קורל</cp:lastModifiedBy>
  <cp:revision>51</cp:revision>
  <dcterms:created xsi:type="dcterms:W3CDTF">2020-07-28T08:01:07Z</dcterms:created>
  <dcterms:modified xsi:type="dcterms:W3CDTF">2023-05-30T15:47:02Z</dcterms:modified>
</cp:coreProperties>
</file>