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Source Sans Pr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SansPro-boldItalic.fntdata"/><Relationship Id="rId10" Type="http://schemas.openxmlformats.org/officeDocument/2006/relationships/font" Target="fonts/SourceSansPro-italic.fntdata"/><Relationship Id="rId9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ourceSans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5593" l="0" r="0" t="1839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AsyincIO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Parallelism</a:t>
            </a:r>
            <a:endParaRPr sz="5400"/>
          </a:p>
        </p:txBody>
      </p:sp>
      <p:pic>
        <p:nvPicPr>
          <p:cNvPr descr="CPU with binary numbers and blueprint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33850" r="27950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Parallelism consists of performing multiple operations at the same time. </a:t>
            </a:r>
            <a:r>
              <a:rPr b="1" lang="en-US" sz="2200"/>
              <a:t>Multiprocessing </a:t>
            </a:r>
            <a:r>
              <a:rPr lang="en-US" sz="2200"/>
              <a:t>is a means to effect parallelism, and it entails spreading tasks over a computer’s central processing units (CPUs, or cores).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Multiprocessing is well-suited for CPU-bound tasks: tightly bound for loops and mathematical computations usually fall into this category.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Concurrency</a:t>
            </a:r>
            <a:endParaRPr sz="5400"/>
          </a:p>
        </p:txBody>
      </p:sp>
      <p:pic>
        <p:nvPicPr>
          <p:cNvPr descr="Puzzle pieces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31227" r="23610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i="0" lang="en-US" sz="2200">
                <a:latin typeface="Source Sans Pro"/>
                <a:ea typeface="Source Sans Pro"/>
                <a:cs typeface="Source Sans Pro"/>
                <a:sym typeface="Source Sans Pro"/>
              </a:rPr>
              <a:t>Concurrency</a:t>
            </a:r>
            <a:r>
              <a:rPr b="0" i="0" lang="en-US" sz="2200">
                <a:latin typeface="Source Sans Pro"/>
                <a:ea typeface="Source Sans Pro"/>
                <a:cs typeface="Source Sans Pro"/>
                <a:sym typeface="Source Sans Pro"/>
              </a:rPr>
              <a:t> is a slightly broader term than parallelism. It suggests that multiple tasks have the ability to run in an overlapping manner. (There’s a saying that concurrency does not imply parallelism.)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Source Sans Pro"/>
                <a:ea typeface="Source Sans Pro"/>
                <a:cs typeface="Source Sans Pro"/>
                <a:sym typeface="Source Sans Pro"/>
              </a:rPr>
              <a:t>Multiprocessing and Threading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