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Decision making</a:t>
            </a:r>
            <a:endParaRPr sz="5400"/>
          </a:p>
        </p:txBody>
      </p:sp>
      <p:sp>
        <p:nvSpPr>
          <p:cNvPr id="86" name="Google Shape;86;p1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Arial"/>
                <a:ea typeface="Arial"/>
                <a:cs typeface="Arial"/>
                <a:sym typeface="Arial"/>
              </a:rPr>
              <a:t>Using the analyzed data and insights to make informed decisions, optimize processes, improve performance, or drive business strategies.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Graph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13021" r="24287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4553733" y="548464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Tech for data gathering</a:t>
            </a:r>
            <a:endParaRPr sz="4000"/>
          </a:p>
        </p:txBody>
      </p:sp>
      <p:pic>
        <p:nvPicPr>
          <p:cNvPr descr="Autoradiogram on white paper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31231" r="22875" t="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53734" y="2409830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Web scraping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Packet sniffing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 parsing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Et.c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553733" y="548464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Data Cleaning</a:t>
            </a:r>
            <a:endParaRPr sz="400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-1" l="22610" r="36544" t="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5"/>
          <p:cNvGrpSpPr/>
          <p:nvPr/>
        </p:nvGrpSpPr>
        <p:grpSpPr>
          <a:xfrm>
            <a:off x="4625253" y="3028858"/>
            <a:ext cx="6655500" cy="2467160"/>
            <a:chOff x="71519" y="619028"/>
            <a:chExt cx="6655500" cy="2467160"/>
          </a:xfrm>
        </p:grpSpPr>
        <p:sp>
          <p:nvSpPr>
            <p:cNvPr id="105" name="Google Shape;105;p15"/>
            <p:cNvSpPr/>
            <p:nvPr/>
          </p:nvSpPr>
          <p:spPr>
            <a:xfrm>
              <a:off x="913019" y="619028"/>
              <a:ext cx="1377000" cy="1377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1519" y="2366188"/>
              <a:ext cx="306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71519" y="2366188"/>
              <a:ext cx="306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 the structure of the data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508519" y="619028"/>
              <a:ext cx="1377000" cy="1377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67019" y="2366188"/>
              <a:ext cx="306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3667019" y="2366188"/>
              <a:ext cx="306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Look for problems in its structure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10179" l="0" r="0" t="5553"/>
          <a:stretch/>
        </p:blipFill>
        <p:spPr>
          <a:xfrm>
            <a:off x="0" y="-51434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7E6E6">
                  <a:alpha val="67843"/>
                </a:srgbClr>
              </a:gs>
              <a:gs pos="10000">
                <a:srgbClr val="E7E6E6">
                  <a:alpha val="67843"/>
                </a:srgbClr>
              </a:gs>
              <a:gs pos="85000">
                <a:srgbClr val="E7E6E6">
                  <a:alpha val="96862"/>
                </a:srgbClr>
              </a:gs>
              <a:gs pos="100000">
                <a:srgbClr val="E7E6E6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38200" y="761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Networking Analysis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838251" y="1484460"/>
            <a:ext cx="10515413" cy="3889200"/>
            <a:chOff x="51" y="231129"/>
            <a:chExt cx="10515413" cy="3889200"/>
          </a:xfrm>
        </p:grpSpPr>
        <p:sp>
          <p:nvSpPr>
            <p:cNvPr id="119" name="Google Shape;119;p16"/>
            <p:cNvSpPr/>
            <p:nvPr/>
          </p:nvSpPr>
          <p:spPr>
            <a:xfrm>
              <a:off x="51" y="231129"/>
              <a:ext cx="4913700" cy="7488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1" y="231129"/>
              <a:ext cx="49137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650" lIns="184900" spcFirstLastPara="1" rIns="184900" wrap="square" tIns="105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Responibility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51" y="979929"/>
              <a:ext cx="4913700" cy="3140400"/>
            </a:xfrm>
            <a:prstGeom prst="rect">
              <a:avLst/>
            </a:prstGeom>
            <a:solidFill>
              <a:srgbClr val="F7D5CB">
                <a:alpha val="89800"/>
              </a:srgbClr>
            </a:solidFill>
            <a:ln cap="flat" cmpd="sng" w="12700">
              <a:solidFill>
                <a:srgbClr val="F7D5CB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1" y="979929"/>
              <a:ext cx="4913700" cy="3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025" lIns="138675" spcFirstLastPara="1" rIns="184900" wrap="square" tIns="138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Optimize Network Performance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Ensure Network Security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Troubleshoot Network Issues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Monitoring and Reporting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Design and Optimization: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601764" y="231129"/>
              <a:ext cx="4913700" cy="748800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5601764" y="231129"/>
              <a:ext cx="49137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650" lIns="184900" spcFirstLastPara="1" rIns="184900" wrap="square" tIns="105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 and Technologies: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601764" y="979929"/>
              <a:ext cx="4913700" cy="3140400"/>
            </a:xfrm>
            <a:prstGeom prst="rect">
              <a:avLst/>
            </a:prstGeom>
            <a:solidFill>
              <a:srgbClr val="DFDFDF">
                <a:alpha val="89800"/>
              </a:srgbClr>
            </a:solidFill>
            <a:ln cap="flat" cmpd="sng" w="12700">
              <a:solidFill>
                <a:srgbClr val="DFDFDF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5601764" y="979929"/>
              <a:ext cx="4913700" cy="3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025" lIns="138675" spcFirstLastPara="1" rIns="184900" wrap="square" tIns="138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TCP/IP, routing protocols (e.g., OSPF, BGP).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monitoring tools (e.g., Wireshark, Nagios).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security principles and practices.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6"/>
          <p:cNvSpPr txBox="1"/>
          <p:nvPr/>
        </p:nvSpPr>
        <p:spPr>
          <a:xfrm>
            <a:off x="838200" y="5604669"/>
            <a:ext cx="1051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https://www.betterteam.com/network-analyst-job-description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