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9" r:id="rId5"/>
    <p:sldId id="261" r:id="rId6"/>
    <p:sldId id="271" r:id="rId7"/>
    <p:sldId id="270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za abu shaheen" initials="has" lastIdx="4" clrIdx="0">
    <p:extLst>
      <p:ext uri="{19B8F6BF-5375-455C-9EA6-DF929625EA0E}">
        <p15:presenceInfo xmlns:p15="http://schemas.microsoft.com/office/powerpoint/2012/main" userId="9cbc5b49827a05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7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9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C4166B-D2F5-48EE-8607-FA3ECD8A1DE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D9B2-5072-4EDA-80C1-93CBB903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0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20479700.2020.176511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62" y="5206864"/>
            <a:ext cx="2948458" cy="16511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153" y="5703837"/>
            <a:ext cx="37091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Name: Hamza Abu Shaheen</a:t>
            </a:r>
          </a:p>
          <a:p>
            <a:r>
              <a:rPr lang="en-US" sz="2000" dirty="0">
                <a:solidFill>
                  <a:srgbClr val="FFC000"/>
                </a:solidFill>
              </a:rPr>
              <a:t>ID: 322927682</a:t>
            </a:r>
          </a:p>
          <a:p>
            <a:r>
              <a:rPr lang="en-US" sz="2000" dirty="0">
                <a:solidFill>
                  <a:srgbClr val="FFC000"/>
                </a:solidFill>
              </a:rPr>
              <a:t>Major: Computer Science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1114" y="5703837"/>
            <a:ext cx="3769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Name: Jad Farhat</a:t>
            </a:r>
          </a:p>
          <a:p>
            <a:r>
              <a:rPr lang="en-US" sz="2000" dirty="0">
                <a:solidFill>
                  <a:srgbClr val="FFC000"/>
                </a:solidFill>
              </a:rPr>
              <a:t>ID: 322927625</a:t>
            </a:r>
          </a:p>
          <a:p>
            <a:r>
              <a:rPr lang="en-US" sz="2000" dirty="0">
                <a:solidFill>
                  <a:srgbClr val="FFC000"/>
                </a:solidFill>
              </a:rPr>
              <a:t>Major: Computer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8950" y="552087"/>
            <a:ext cx="78174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psychology of coronavirus fear: Are healthcare professionals suffering from corona-phobia?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613" y="2629579"/>
            <a:ext cx="490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Author: </a:t>
            </a:r>
            <a:r>
              <a:rPr lang="en-US" sz="2800" b="1" dirty="0"/>
              <a:t>Saqib Amin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0320" y="3475965"/>
            <a:ext cx="6439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en-US" b="1" dirty="0"/>
              <a:t>International Journal of Healthcare Management</a:t>
            </a:r>
          </a:p>
          <a:p>
            <a:pPr algn="ctr"/>
            <a:r>
              <a:rPr lang="en-US" dirty="0"/>
              <a:t> </a:t>
            </a:r>
            <a:r>
              <a:rPr lang="en-US" b="1" dirty="0"/>
              <a:t>Volume 13, Issue 3</a:t>
            </a:r>
            <a:endParaRPr lang="en-US" dirty="0"/>
          </a:p>
          <a:p>
            <a:pPr algn="ctr"/>
            <a:r>
              <a:rPr lang="en-US" sz="2800" dirty="0">
                <a:hlinkClick r:id="rId3"/>
              </a:rPr>
              <a:t>URL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53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69702"/>
            <a:ext cx="4172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dirty="0">
                <a:solidFill>
                  <a:srgbClr val="FFC000"/>
                </a:solidFill>
              </a:rPr>
              <a:t>Conclusions:</a:t>
            </a:r>
            <a:endParaRPr lang="en-US" sz="40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336" y="1970467"/>
            <a:ext cx="102129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Yes, according to the experiment most of the medical professionals are suffering from severe corona-phobia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Also, most of them showed signs of 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153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3335"/>
            <a:ext cx="7482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C000"/>
                </a:solidFill>
              </a:rPr>
              <a:t>Recommendations and Implications:</a:t>
            </a:r>
            <a:endParaRPr lang="en-US" sz="3200" dirty="0">
              <a:solidFill>
                <a:srgbClr val="FFC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061" y="1287887"/>
            <a:ext cx="9594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Health care professionals are going through a lot of tension and stress, thus they need psychotherapy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comprehensive psychological trauma management program should be developed for the medical team on the front 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061" y="4015988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Limitation: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061" y="4881093"/>
            <a:ext cx="1010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study was done only on hospitals in Pakistan, other countries may have different results</a:t>
            </a:r>
          </a:p>
        </p:txBody>
      </p:sp>
    </p:spTree>
    <p:extLst>
      <p:ext uri="{BB962C8B-B14F-4D97-AF65-F5344CB8AC3E}">
        <p14:creationId xmlns:p14="http://schemas.microsoft.com/office/powerpoint/2010/main" val="140164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31" y="193183"/>
            <a:ext cx="334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solidFill>
                  <a:srgbClr val="FFC000"/>
                </a:solidFill>
              </a:rPr>
              <a:t>In our opinion</a:t>
            </a:r>
            <a:r>
              <a:rPr lang="en-US" sz="3600" dirty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31" y="843400"/>
            <a:ext cx="11011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research is extremely relevant because we are still not done with the virus yet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opened our eye on the stress and  tension healthcare professional are going through to insure our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research suggests steps to help with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the research was well detailed and easy to read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031" y="4645067"/>
            <a:ext cx="2768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Limitations: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031" y="5615190"/>
            <a:ext cx="807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research was done only in Pakistan</a:t>
            </a:r>
          </a:p>
        </p:txBody>
      </p:sp>
    </p:spTree>
    <p:extLst>
      <p:ext uri="{BB962C8B-B14F-4D97-AF65-F5344CB8AC3E}">
        <p14:creationId xmlns:p14="http://schemas.microsoft.com/office/powerpoint/2010/main" val="405353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53" y="450759"/>
            <a:ext cx="287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C000"/>
                </a:solidFill>
              </a:rPr>
              <a:t>Background: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35534"/>
            <a:ext cx="971067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covid-19 virus is highly contagious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Coronavirus family causes respiratory illness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virus origin is from china and spreaded rapidly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Countries took strict methods to fight the virus: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Most of the countries went into a several quarantines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Each person was required to wear a mask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Social distancing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Public and personal hygiene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People around the globe recently took the vaccine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06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1820"/>
            <a:ext cx="385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C000"/>
                </a:solidFill>
              </a:rPr>
              <a:t>Purpose of study: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84856"/>
            <a:ext cx="10380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purpose of the study is to test if healthcare professionals suffering from corona-phobia?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185" y="2586267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The study also discuss: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311640"/>
            <a:ext cx="93886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the age affect the test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the gender affect the test results?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did the health care professionals go through during the test period?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57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7577"/>
            <a:ext cx="4481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Study Participants: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0308"/>
            <a:ext cx="75727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on-duty staff in hospitalized quarantine 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participants are from Pakistan.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study included 15 hospital.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250-healthcare professional participated in filling questionnaires out of 500 targeted.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777" y="3661797"/>
            <a:ext cx="4348766" cy="28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5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0456"/>
            <a:ext cx="2511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Methods: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30309"/>
            <a:ext cx="89379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Members required filling questionnaire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questionnaire contain 30 multiple-choice questions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Medical staff was not allowed to leave the hospital without instructions of hospital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test use Psychological General Well-being Index (PGWBI)</a:t>
            </a:r>
          </a:p>
        </p:txBody>
      </p:sp>
    </p:spTree>
    <p:extLst>
      <p:ext uri="{BB962C8B-B14F-4D97-AF65-F5344CB8AC3E}">
        <p14:creationId xmlns:p14="http://schemas.microsoft.com/office/powerpoint/2010/main" val="155797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4851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What is PGWBI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029" y="1687132"/>
            <a:ext cx="8345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method to measure subjective psychological well-beings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contain 30 questions that give a self-evaluation of personal emotions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answer give different points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Scores ≥ 30 points Is considered hard to severe cases of corona-phobia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00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656822"/>
            <a:ext cx="737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Questions explored in questionnaires included the following: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183" y="2562896"/>
            <a:ext cx="79720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knowledge and understanding of quarantined ward.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Knowledge and adherence to infection control directives.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Source of their knowledge.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611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399245"/>
            <a:ext cx="2129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Findings: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77" y="1545465"/>
            <a:ext cx="8023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72.4% of the participants scored more than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of the participant suffered a lack of social contact and showed slight</a:t>
            </a:r>
            <a:r>
              <a:rPr lang="ar-SA" sz="2400" dirty="0"/>
              <a:t> </a:t>
            </a:r>
            <a:r>
              <a:rPr lang="en-US" sz="2400" dirty="0"/>
              <a:t>signs of</a:t>
            </a:r>
            <a:r>
              <a:rPr lang="ar-SA" sz="2400" dirty="0"/>
              <a:t> </a:t>
            </a:r>
            <a:r>
              <a:rPr lang="en-US" sz="2400" dirty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age of the respondents has a significant effect on the PGWBI (younger staff scored more and had a </a:t>
            </a:r>
            <a:r>
              <a:rPr lang="en-US" sz="2400"/>
              <a:t>harder experience)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Nether genders nor working experience was correlated with the test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29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941" y="283337"/>
            <a:ext cx="220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>
                <a:solidFill>
                  <a:srgbClr val="FFC000"/>
                </a:solidFill>
              </a:rPr>
              <a:t>Findings: </a:t>
            </a:r>
            <a:endParaRPr lang="en-US" sz="36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940" y="1236370"/>
            <a:ext cx="105864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50% of the respondents claimed that the long shifts made them feel mentally disordered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55% said they didn’t get proper medical equipment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50%+ of respondents that didn’t have the right information about the infection control measurements were feeling frustrated, disappointed and anxious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10% - 20% said that they developed covid-19 symptoms while they were treating other patients.</a:t>
            </a:r>
          </a:p>
        </p:txBody>
      </p:sp>
    </p:spTree>
    <p:extLst>
      <p:ext uri="{BB962C8B-B14F-4D97-AF65-F5344CB8AC3E}">
        <p14:creationId xmlns:p14="http://schemas.microsoft.com/office/powerpoint/2010/main" val="380358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3434</TotalTime>
  <Words>583</Words>
  <Application>Microsoft Office PowerPoint</Application>
  <PresentationFormat>מסך רחב</PresentationFormat>
  <Paragraphs>105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hamza abu shaheen</dc:creator>
  <cp:lastModifiedBy>2022</cp:lastModifiedBy>
  <cp:revision>37</cp:revision>
  <dcterms:created xsi:type="dcterms:W3CDTF">2021-06-17T10:21:09Z</dcterms:created>
  <dcterms:modified xsi:type="dcterms:W3CDTF">2024-06-23T13:48:24Z</dcterms:modified>
</cp:coreProperties>
</file>