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5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DD7E-1A6D-5FF2-87B4-BF127AA0F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957C3-2958-08C2-7AD5-6FEADE2C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BCAA-D1A5-2DEA-5252-F3F95FE4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E0CA6-D7AF-698C-3FD9-D241D41D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B460D-6467-C126-6AA7-D37B1EFF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015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53EB-86B5-BD9F-2460-02095153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D2DC3-B161-23D3-F65D-146DFFF6B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5883-820E-6296-C2C6-0247A147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B9AC-5F80-E4D6-790F-A9846BA7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DB10-8A16-4B9C-E543-17FE6826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072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49A75-FC99-63F1-62B8-BB675ACC4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3E40B-C9E0-464D-FD83-7C3E06CF5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D6934-94B8-A0FC-F9D2-288334BB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18BA-5E31-07D5-FFD1-D10A629A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9D7F-8294-C95F-C222-41046FE3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13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E375-8A34-2506-9AB4-7CFA6214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51F41-B92D-4388-5E42-5518CC30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0D15-E0A7-9AEC-F5DC-68B5970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9EB5-80C9-1E5E-A913-363F9463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0168-73ED-2663-AB35-789377C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79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E1B9-AD82-F4A9-32E6-2CBF0995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08A6-BEF5-6959-1790-871A4343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27A13-B3DB-888C-F656-5F6F3AC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A972-3400-CFC2-3E01-4DB0E554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C3194-2674-BCBA-39F8-CFD6C5E9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136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B4EB-CA13-B3A4-31E6-45AE675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F148-7D7B-6FA1-FED2-DE701B4C4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1ED3-1529-86AE-0239-BE4305E7C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9AFD-DE40-E197-40B3-1734405B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11812-0B4C-28F2-6A2C-C5994051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E961-F550-516E-F697-40ABB7D2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627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253B-F326-DAAB-C88C-5B08C6E5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0532-2D0B-EFA9-7A2B-08476965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F1B0B-7407-43A6-8B7C-4E558A24E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6324C-F799-74D4-9BCD-133BF41CD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CD7C8C-5EDE-5026-487C-45F0EB40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1637-3D89-4015-53CB-C362451A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7471-E07F-2371-D0AD-4A8050AD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51F5D-8C48-4266-2431-ED706B03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015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6136-6AEC-8C55-6835-CB56819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2D739-3715-023A-E3F1-FCFDB323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29D0A-8903-ECC6-300B-2818BA8F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4C038-4987-D3D9-2005-5F52AE77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13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328C40-2D07-76C4-EFA0-F325FB0C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F688F-8EA5-C630-9855-83890BF5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B82E-2D39-C760-36CD-40F06C47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270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1FEE-A8AE-20EE-ACF6-CBB80192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C120-8B3F-5CB8-F8EC-666602FC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E4582-9ECE-3A28-89DF-B070510F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A07FD-40D4-A046-E38F-69CC09A0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53EC-325F-50D5-247E-A5B83329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51DD1-1A0A-1802-4E18-6ECD4782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84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662C-3EAE-A66B-A9ED-F450D8F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82675-D24C-3A0A-FFC7-7DC4EC2B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DECA5-49A5-B755-A4A7-346A3357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E9E1-0FAC-6279-49CB-F5D954BB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B9F79-E8D4-24EC-1F84-8BAF78D7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FA772-D3DC-D1C1-D303-45441615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169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300AE-A54F-EA98-CB6E-924F9124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FE168-688A-B219-1BF4-CB24D7D4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6006-E66C-961A-C341-18D15FED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B97D-C1AB-4DFC-9FB7-6739DDB241B6}" type="datetimeFigureOut">
              <a:rPr lang="en-IL" smtClean="0"/>
              <a:t>06/19/2023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70EC-901A-0994-179D-DA5C9BF27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9822-207D-71AC-760F-15C426883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237-79DB-4676-807F-B405FBF6021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549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BCD93-2FCB-CD6C-91B6-9E528C98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AsyincIO</a:t>
            </a:r>
            <a:endParaRPr lang="en-I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2566-0B6D-E93B-F4A4-B4F95C014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Relatively new in python</a:t>
            </a:r>
          </a:p>
          <a:p>
            <a:r>
              <a:rPr lang="en-US" sz="2200"/>
              <a:t>existed or is being built into other languages and runtime environments, such as Go, C#, or Scala.</a:t>
            </a:r>
          </a:p>
          <a:p>
            <a:r>
              <a:rPr lang="en-US" sz="2200" b="1"/>
              <a:t>Not </a:t>
            </a:r>
            <a:r>
              <a:rPr lang="en-US" sz="2200"/>
              <a:t>threading</a:t>
            </a:r>
          </a:p>
          <a:p>
            <a:r>
              <a:rPr lang="en-US" sz="2200" b="1"/>
              <a:t>Not </a:t>
            </a:r>
            <a:r>
              <a:rPr lang="en-US" sz="2200"/>
              <a:t>multiproccesing </a:t>
            </a:r>
          </a:p>
          <a:p>
            <a:r>
              <a:rPr lang="en-US" sz="2200" b="1" i="0" u="sng">
                <a:effectLst/>
                <a:latin typeface="source sans pro" panose="020B0503030403020204" pitchFamily="34" charset="0"/>
              </a:rPr>
              <a:t>cooperative multitasking</a:t>
            </a:r>
            <a:endParaRPr lang="en-IL" sz="2200" b="1" u="sng"/>
          </a:p>
        </p:txBody>
      </p:sp>
    </p:spTree>
    <p:extLst>
      <p:ext uri="{BB962C8B-B14F-4D97-AF65-F5344CB8AC3E}">
        <p14:creationId xmlns:p14="http://schemas.microsoft.com/office/powerpoint/2010/main" val="359294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BEC12-0290-6CB4-6F93-A0110D8F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b="0" i="0">
                <a:effectLst/>
                <a:latin typeface="Google Sans"/>
              </a:rPr>
              <a:t>Differences between threading and asynchronous I/O</a:t>
            </a:r>
            <a:br>
              <a:rPr lang="en-US" sz="3400" b="0" i="0">
                <a:effectLst/>
                <a:latin typeface="Google Sans"/>
              </a:rPr>
            </a:br>
            <a:endParaRPr lang="en-IL" sz="3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53A7-DAE9-AB5F-0F7D-91A50DF5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oogle Sans"/>
              </a:rPr>
              <a:t>T</a:t>
            </a:r>
            <a:r>
              <a:rPr lang="en-US" sz="2200" b="0" i="0" dirty="0">
                <a:effectLst/>
                <a:latin typeface="Google Sans"/>
              </a:rPr>
              <a:t>hreads share data and resources - </a:t>
            </a:r>
            <a:r>
              <a:rPr lang="en-US" sz="2200" dirty="0">
                <a:latin typeface="Google Sans"/>
              </a:rPr>
              <a:t>A</a:t>
            </a:r>
            <a:r>
              <a:rPr lang="en-US" sz="2200" b="0" i="0" dirty="0">
                <a:effectLst/>
                <a:latin typeface="Google Sans"/>
              </a:rPr>
              <a:t>synchronous I/O operations do not. </a:t>
            </a:r>
          </a:p>
          <a:p>
            <a:r>
              <a:rPr lang="en-US" sz="2200" b="0" i="0" dirty="0">
                <a:effectLst/>
                <a:latin typeface="Google Sans"/>
              </a:rPr>
              <a:t>Threads can be more efficient than asynchronous I/O operations when the tasks that are being executed share data or resources. </a:t>
            </a:r>
          </a:p>
          <a:p>
            <a:r>
              <a:rPr lang="en-US" sz="2200" dirty="0">
                <a:latin typeface="Google Sans"/>
              </a:rPr>
              <a:t>A</a:t>
            </a:r>
            <a:r>
              <a:rPr lang="en-US" sz="2200" b="0" i="0" dirty="0">
                <a:effectLst/>
                <a:latin typeface="Google Sans"/>
              </a:rPr>
              <a:t>synchronous I/O operations can be more efficient than threads when the tasks that are being executed do not share data or resources.</a:t>
            </a:r>
            <a:endParaRPr lang="en-US" sz="2200" b="1" i="0" dirty="0">
              <a:effectLst/>
              <a:latin typeface="Google Sans"/>
            </a:endParaRPr>
          </a:p>
          <a:p>
            <a:r>
              <a:rPr lang="en-US" sz="2200" b="1" i="0" dirty="0">
                <a:effectLst/>
                <a:latin typeface="Google Sans"/>
              </a:rPr>
              <a:t>Threading enables concurrency within a process and </a:t>
            </a:r>
            <a:r>
              <a:rPr lang="en-US" sz="2200" b="1" i="0" dirty="0" err="1">
                <a:effectLst/>
                <a:latin typeface="Google Sans"/>
              </a:rPr>
              <a:t>asyincIO</a:t>
            </a:r>
            <a:r>
              <a:rPr lang="en-US" sz="2200" b="1" i="0" dirty="0">
                <a:effectLst/>
                <a:latin typeface="Google Sans"/>
              </a:rPr>
              <a:t> enables concurrency inside a single thread only when it uses IO operations</a:t>
            </a:r>
          </a:p>
          <a:p>
            <a:r>
              <a:rPr lang="en-US" sz="2200" b="0" i="0" dirty="0">
                <a:effectLst/>
                <a:latin typeface="source sans pro" panose="020B0503030403020204" pitchFamily="34" charset="0"/>
              </a:rPr>
              <a:t>“Use async IO when you can; use threading when you must”</a:t>
            </a:r>
            <a:endParaRPr lang="en-US" sz="2200" b="1" i="0" dirty="0">
              <a:effectLst/>
              <a:latin typeface="Google Sans"/>
            </a:endParaRPr>
          </a:p>
          <a:p>
            <a:endParaRPr lang="en-US" sz="2200" b="0" i="0" dirty="0">
              <a:effectLst/>
              <a:latin typeface="Google Sans"/>
            </a:endParaRPr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3063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0CDD5-7A46-8A77-ECDD-A0D62091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Concurrency and asyncIO</a:t>
            </a:r>
            <a:endParaRPr lang="en-IL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F59E-D626-86F8-C852-1A71516B5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b="1" i="0" u="sng" dirty="0">
                <a:effectLst/>
                <a:latin typeface="Google Sans"/>
              </a:rPr>
              <a:t>synchronous I/O</a:t>
            </a:r>
            <a:r>
              <a:rPr lang="en-US" sz="2200" b="0" i="0" dirty="0">
                <a:effectLst/>
                <a:latin typeface="Google Sans"/>
              </a:rPr>
              <a:t>, where the thread is blocked while the I/O operation is performed. This means that only one I/O operation can be performed at a time, which can lead to poor performance when there are multiple I/O operations to be performed.</a:t>
            </a:r>
          </a:p>
          <a:p>
            <a:pPr marL="0" indent="0">
              <a:buNone/>
            </a:pPr>
            <a:endParaRPr lang="en-US" sz="2200" b="1" i="0" u="sng" dirty="0">
              <a:effectLst/>
              <a:latin typeface="Google Sans"/>
            </a:endParaRPr>
          </a:p>
          <a:p>
            <a:r>
              <a:rPr lang="en-US" sz="2200" b="1" i="0" u="sng" dirty="0">
                <a:effectLst/>
                <a:latin typeface="Google Sans"/>
              </a:rPr>
              <a:t>Asynchronous I/O </a:t>
            </a:r>
            <a:r>
              <a:rPr lang="en-US" sz="2200" b="0" i="0" dirty="0">
                <a:effectLst/>
                <a:latin typeface="Google Sans"/>
              </a:rPr>
              <a:t>allows multiple I/O operations to be performed simultaneously, even though they are all happening on the same thread. This is because </a:t>
            </a:r>
            <a:r>
              <a:rPr lang="en-US" sz="2200" b="0" i="0" dirty="0" err="1">
                <a:effectLst/>
                <a:latin typeface="Google Sans"/>
              </a:rPr>
              <a:t>asyncio</a:t>
            </a:r>
            <a:r>
              <a:rPr lang="en-US" sz="2200" b="0" i="0" dirty="0">
                <a:effectLst/>
                <a:latin typeface="Google Sans"/>
              </a:rPr>
              <a:t> allows I/O operations to be performed without blocking the thread. When an I/O operation is performed asynchronously, the thread is not blocked and can continue to run other tasks. The I/O operation will complete in the background and will notify the thread when it is finished.</a:t>
            </a:r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187705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279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source sans pro</vt:lpstr>
      <vt:lpstr>Office Theme</vt:lpstr>
      <vt:lpstr>AsyincIO</vt:lpstr>
      <vt:lpstr>Differences between threading and asynchronous I/O </vt:lpstr>
      <vt:lpstr>Concurrency and asyncIO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Bar</dc:creator>
  <cp:lastModifiedBy>Ola Ibrahim</cp:lastModifiedBy>
  <cp:revision>6</cp:revision>
  <dcterms:created xsi:type="dcterms:W3CDTF">2023-05-05T04:00:09Z</dcterms:created>
  <dcterms:modified xsi:type="dcterms:W3CDTF">2023-06-19T08:21:15Z</dcterms:modified>
</cp:coreProperties>
</file>