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65" r:id="rId4"/>
    <p:sldId id="267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97E7-D499-E951-CB74-9BA9072E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B222A-406F-FB8E-3DB2-C65FB268E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2F1E-5AAA-96EF-CA4E-FE7EAE6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D7C0-E130-808E-2421-0930A6BA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A17F-F198-D522-1E3D-18CB25F4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920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BBA-1274-9BB2-7D31-732EE569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2BDAB-5156-5E4C-848A-D930EA98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205-0DF0-2627-1EB5-19A1684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8B69-F915-4383-E0E6-58E04288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E57A-4756-18BD-65FF-C1BCEDA3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891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847FE-B446-B449-615E-C0F1190E9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0E927-6262-C0A4-A6E6-03F6F718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B599-18E3-2606-0D59-B0046021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3488-30B5-CF95-5640-8C1515EA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D8D59-A684-B1FA-AC89-C1850F85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8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FCB7-9A6F-7997-12F1-E9CFEBD7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06FF-9F87-2D00-3F4A-0D12227D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29AF-C6D5-3A49-663E-4FC323A9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8405-E5AD-90AD-4755-5100946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1B5D-1899-8860-ED77-41A3A228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862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5EA6-82D6-8D1E-9EEC-D4436E31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DFA8-9330-1A19-1C1C-1AA58F22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DA8C-1539-A20F-633A-D6117599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DE8D-FC96-D6E8-7528-51053DB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5A7E-8C4E-21C4-CB42-771DD00C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99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10BC-6C60-5F80-96BD-73598C62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33AC-5DA4-1301-B644-CF84FFF78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E41D-033B-DBBF-6EF4-73920571A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310A-6B94-02BE-333F-2022C032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1026-34E5-91DB-F720-4FE7EA07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83589-2477-AF0A-901A-2961235A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75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8CD8-A7F8-F65C-C047-01F34526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882CE-0399-FF41-DEFC-BC1CEE2B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3F2C0-0CD9-A1BD-0FAE-1EC8F2A1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EB795-A288-9DC7-B1E1-092CD8CF8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AD0BC-765B-C340-1F3A-DAA13F456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0B2C6-BD38-BDEA-A598-91930D82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B12D3-2CC1-F129-564F-7CBA59B3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F9208-36DE-1381-87C5-6C0B2FBD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542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1FAD-98CD-B9D9-8542-9052FA8D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D52EE-4F98-51B7-183C-141E8B86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D9B3C-5726-A942-9D62-8D31F1B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DE6CE-3DE3-BAE3-97DE-D9AD2B87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340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5C57E-43C4-A075-7C6F-8DD5739F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434F6-8046-FAC1-EFF1-8DA634A1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3A5F7-FCAF-CC30-1BBE-E000AF87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30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2CA-C418-BC17-8438-09285624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0938-085A-6EBB-F691-D5BF1E65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19027-8A29-147A-BBFC-6B065211E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5564F-58A1-56A7-89F8-414E6936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6E77-A496-4F8B-4C9C-1A8C534F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C553E-004A-6FA4-D47A-1AD2387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9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0C5B-1B69-4C24-BAEC-F69524C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F4CFC-CF22-6DB4-FC53-9E3976A94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CA94-F6A8-5030-C845-488C84E3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7A46E-A7E2-A0C1-8EB9-8962FD9F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29CA-9F6A-7CF8-07B4-AE1C3A06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87B7-8036-C849-CFDF-08FAE20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92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0205D-0701-0134-A92C-7B922CCF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FE8E-3BE8-0C47-556D-901EA59D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BC9C-EBCF-C938-84D2-BE433323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F143-7F78-4AE5-8C84-FD09F4CF0312}" type="datetimeFigureOut">
              <a:rPr lang="en-IL" smtClean="0"/>
              <a:t>05/22/2023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9033-9601-8F7D-4757-00367FD8E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1DC3-DF32-B39E-40FC-F4365A05E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855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57FDB663-2AB4-7B16-D7A7-363323AD7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2" r="21397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93A7-C300-692E-2E62-014C9E8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Generative AI and software development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ADAA-6B8C-D63E-ADAD-C699B123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What are the possible uses of generative ai, and natural language processing in software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77792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57FDB663-2AB4-7B16-D7A7-363323AD7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2" r="21397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93A7-C300-692E-2E62-014C9E8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Generative AI and software products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ADAA-6B8C-D63E-ADAD-C699B123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What are the possible uses of generative ai, and natural language processing in software products?</a:t>
            </a:r>
          </a:p>
        </p:txBody>
      </p:sp>
    </p:spTree>
    <p:extLst>
      <p:ext uri="{BB962C8B-B14F-4D97-AF65-F5344CB8AC3E}">
        <p14:creationId xmlns:p14="http://schemas.microsoft.com/office/powerpoint/2010/main" val="418106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1777A-2A18-25EA-D079-705064E5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Real problem for students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4F9F-2DD6-3B71-91AB-21D0F8DA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Why?</a:t>
            </a:r>
          </a:p>
          <a:p>
            <a:pPr lvl="1"/>
            <a:r>
              <a:rPr lang="en-US" sz="2000" dirty="0"/>
              <a:t>Adding on features after the course is done</a:t>
            </a:r>
          </a:p>
          <a:p>
            <a:pPr lvl="1"/>
            <a:r>
              <a:rPr lang="en-US" sz="2000" dirty="0"/>
              <a:t>Understand the use case from you own experiences</a:t>
            </a:r>
          </a:p>
          <a:p>
            <a:endParaRPr lang="en-US" sz="2000" dirty="0"/>
          </a:p>
          <a:p>
            <a:endParaRPr lang="en-IL" sz="2000" dirty="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485A6FA6-D587-2AFD-3B75-ECFFC6C91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9" r="1910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29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D13642F5-C03D-B8A7-57B7-9318209A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8" r="1699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AD6DD-9473-0470-1687-E18DE0B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Exercise Metadata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4D67-68D9-56F5-1DAC-B49886C3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 In  - About 3 weeks from now</a:t>
            </a:r>
          </a:p>
          <a:p>
            <a:r>
              <a:rPr lang="en-US" dirty="0"/>
              <a:t>Point will be taken for – </a:t>
            </a:r>
          </a:p>
          <a:p>
            <a:pPr lvl="1"/>
            <a:r>
              <a:rPr lang="en-US" dirty="0"/>
              <a:t>Ugly code (including lack of documentation)</a:t>
            </a:r>
          </a:p>
          <a:p>
            <a:pPr lvl="1"/>
            <a:r>
              <a:rPr lang="en-US" dirty="0"/>
              <a:t>Bad design</a:t>
            </a:r>
          </a:p>
          <a:p>
            <a:pPr lvl="1"/>
            <a:r>
              <a:rPr lang="en-US" dirty="0"/>
              <a:t>Bad Work methodology (git)</a:t>
            </a:r>
          </a:p>
          <a:p>
            <a:pPr lvl="1"/>
            <a:r>
              <a:rPr lang="en-US" dirty="0"/>
              <a:t>Ugly git hand in</a:t>
            </a:r>
          </a:p>
          <a:p>
            <a:pPr lvl="1"/>
            <a:r>
              <a:rPr lang="en-US" dirty="0"/>
              <a:t>Handing in late</a:t>
            </a:r>
          </a:p>
          <a:p>
            <a:pPr lvl="1"/>
            <a:r>
              <a:rPr lang="en-US" dirty="0"/>
              <a:t>Errors in code</a:t>
            </a:r>
          </a:p>
          <a:p>
            <a:pPr lvl="1"/>
            <a:endParaRPr lang="en-US" dirty="0"/>
          </a:p>
          <a:p>
            <a:r>
              <a:rPr lang="en-US" dirty="0"/>
              <a:t>No logs and tests  - for now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8482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115</Words>
  <Application>Microsoft Office PowerPoint</Application>
  <PresentationFormat>מסך רחב</PresentationFormat>
  <Paragraphs>20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Generative AI and software development</vt:lpstr>
      <vt:lpstr>Generative AI and software products</vt:lpstr>
      <vt:lpstr>Real problem for students</vt:lpstr>
      <vt:lpstr>Exercise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course exercise</dc:title>
  <dc:creator>Tal Bar</dc:creator>
  <cp:lastModifiedBy>רנאל בן סימן טוב</cp:lastModifiedBy>
  <cp:revision>8</cp:revision>
  <dcterms:created xsi:type="dcterms:W3CDTF">2023-05-05T04:51:38Z</dcterms:created>
  <dcterms:modified xsi:type="dcterms:W3CDTF">2023-05-22T10:56:00Z</dcterms:modified>
</cp:coreProperties>
</file>