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CCD6-276D-1A2B-24FF-A2CF02B6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IL" dirty="0"/>
              <a:t>ey babe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5C94-94F7-EBD2-945C-4B563EA9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L" dirty="0"/>
              <a:t>ello pptx!</a:t>
            </a:r>
          </a:p>
        </p:txBody>
      </p:sp>
    </p:spTree>
    <p:extLst>
      <p:ext uri="{BB962C8B-B14F-4D97-AF65-F5344CB8AC3E}">
        <p14:creationId xmlns:p14="http://schemas.microsoft.com/office/powerpoint/2010/main" val="192728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Hello, World!</vt:lpstr>
      <vt:lpstr>Hey babe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Microsoft Office User</cp:lastModifiedBy>
  <cp:revision>2</cp:revision>
  <dcterms:created xsi:type="dcterms:W3CDTF">2013-01-27T09:14:16Z</dcterms:created>
  <dcterms:modified xsi:type="dcterms:W3CDTF">2023-05-30T19:46:09Z</dcterms:modified>
  <cp:category/>
</cp:coreProperties>
</file>