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4" r:id="rId2"/>
    <p:sldId id="308" r:id="rId3"/>
    <p:sldId id="307"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10365A-0260-487E-85E6-B5572B7A6A34}" type="doc">
      <dgm:prSet loTypeId="urn:microsoft.com/office/officeart/2016/7/layout/VerticalDownArrowProcess" loCatId="process" qsTypeId="urn:microsoft.com/office/officeart/2005/8/quickstyle/simple1" qsCatId="simple" csTypeId="urn:microsoft.com/office/officeart/2005/8/colors/colorful5" csCatId="colorful" phldr="1"/>
      <dgm:spPr/>
      <dgm:t>
        <a:bodyPr/>
        <a:lstStyle/>
        <a:p>
          <a:endParaRPr lang="en-US"/>
        </a:p>
      </dgm:t>
    </dgm:pt>
    <dgm:pt modelId="{6C073966-B004-4504-8422-9F81F7D49B5D}">
      <dgm:prSet/>
      <dgm:spPr/>
      <dgm:t>
        <a:bodyPr/>
        <a:lstStyle/>
        <a:p>
          <a:r>
            <a:rPr lang="en-US"/>
            <a:t>Understand</a:t>
          </a:r>
        </a:p>
      </dgm:t>
    </dgm:pt>
    <dgm:pt modelId="{A8BA2A4C-5C47-4B40-98FD-D191B83340DC}" type="parTrans" cxnId="{6220D4BD-EADB-4983-BB9F-C6DC63B66F28}">
      <dgm:prSet/>
      <dgm:spPr/>
      <dgm:t>
        <a:bodyPr/>
        <a:lstStyle/>
        <a:p>
          <a:endParaRPr lang="en-US"/>
        </a:p>
      </dgm:t>
    </dgm:pt>
    <dgm:pt modelId="{BA612BDB-792E-42A5-9832-B0B26B207CA7}" type="sibTrans" cxnId="{6220D4BD-EADB-4983-BB9F-C6DC63B66F28}">
      <dgm:prSet/>
      <dgm:spPr/>
      <dgm:t>
        <a:bodyPr/>
        <a:lstStyle/>
        <a:p>
          <a:endParaRPr lang="en-US"/>
        </a:p>
      </dgm:t>
    </dgm:pt>
    <dgm:pt modelId="{CA9DD9F7-E415-4286-BFEF-01CAC5C99BCE}">
      <dgm:prSet/>
      <dgm:spPr/>
      <dgm:t>
        <a:bodyPr/>
        <a:lstStyle/>
        <a:p>
          <a:r>
            <a:rPr lang="en-US" dirty="0"/>
            <a:t>Understand the code: Before you start refactoring, make sure you have a good understanding of the existing code and its behavior. You should also identify the parts of the code that need to be refactored.</a:t>
          </a:r>
        </a:p>
      </dgm:t>
    </dgm:pt>
    <dgm:pt modelId="{6222139A-DCB9-4B97-8508-B97FFB6C0AA2}" type="parTrans" cxnId="{DDBB8A15-164E-4A4F-B9B0-F2F7E2413AF7}">
      <dgm:prSet/>
      <dgm:spPr/>
      <dgm:t>
        <a:bodyPr/>
        <a:lstStyle/>
        <a:p>
          <a:endParaRPr lang="en-US"/>
        </a:p>
      </dgm:t>
    </dgm:pt>
    <dgm:pt modelId="{4DE6E1AA-0FE8-49A9-AD16-0D36967874FF}" type="sibTrans" cxnId="{DDBB8A15-164E-4A4F-B9B0-F2F7E2413AF7}">
      <dgm:prSet/>
      <dgm:spPr/>
      <dgm:t>
        <a:bodyPr/>
        <a:lstStyle/>
        <a:p>
          <a:endParaRPr lang="en-US"/>
        </a:p>
      </dgm:t>
    </dgm:pt>
    <dgm:pt modelId="{AC269829-462D-401A-AC3A-8FF1BA1E4A02}">
      <dgm:prSet/>
      <dgm:spPr/>
      <dgm:t>
        <a:bodyPr/>
        <a:lstStyle/>
        <a:p>
          <a:r>
            <a:rPr lang="en-US" dirty="0"/>
            <a:t>Write Tests</a:t>
          </a:r>
        </a:p>
      </dgm:t>
    </dgm:pt>
    <dgm:pt modelId="{EA494A49-8D39-4F2B-AC3D-FAFD139F751C}" type="parTrans" cxnId="{3921BF0C-5B11-4973-9E9D-5822B609C08C}">
      <dgm:prSet/>
      <dgm:spPr/>
      <dgm:t>
        <a:bodyPr/>
        <a:lstStyle/>
        <a:p>
          <a:endParaRPr lang="en-US"/>
        </a:p>
      </dgm:t>
    </dgm:pt>
    <dgm:pt modelId="{BEA58FDA-79E6-4A24-8F9A-057DDBB7E542}" type="sibTrans" cxnId="{3921BF0C-5B11-4973-9E9D-5822B609C08C}">
      <dgm:prSet/>
      <dgm:spPr/>
      <dgm:t>
        <a:bodyPr/>
        <a:lstStyle/>
        <a:p>
          <a:endParaRPr lang="en-US"/>
        </a:p>
      </dgm:t>
    </dgm:pt>
    <dgm:pt modelId="{6855EE72-6C1F-4483-9BDB-9D9DD2454E2D}">
      <dgm:prSet/>
      <dgm:spPr/>
      <dgm:t>
        <a:bodyPr/>
        <a:lstStyle/>
        <a:p>
          <a:r>
            <a:rPr lang="en-US" dirty="0"/>
            <a:t>Write tests: Make sure you have a comprehensive suite of tests that cover the existing behavior of the code. This will help you to ensure that your refactoring doesn't introduce new bugs or break existing functionality.</a:t>
          </a:r>
        </a:p>
      </dgm:t>
    </dgm:pt>
    <dgm:pt modelId="{B20F2508-C59D-4176-B2CE-65D4BC7C8876}" type="parTrans" cxnId="{2E34D4AD-0F7B-4675-B519-DB3C1C623C4D}">
      <dgm:prSet/>
      <dgm:spPr/>
      <dgm:t>
        <a:bodyPr/>
        <a:lstStyle/>
        <a:p>
          <a:endParaRPr lang="en-US"/>
        </a:p>
      </dgm:t>
    </dgm:pt>
    <dgm:pt modelId="{52B981A1-5F99-4851-A7BE-CE4E732DBCDA}" type="sibTrans" cxnId="{2E34D4AD-0F7B-4675-B519-DB3C1C623C4D}">
      <dgm:prSet/>
      <dgm:spPr/>
      <dgm:t>
        <a:bodyPr/>
        <a:lstStyle/>
        <a:p>
          <a:endParaRPr lang="en-US"/>
        </a:p>
      </dgm:t>
    </dgm:pt>
    <dgm:pt modelId="{1E0739C2-52B0-468D-9A26-E16335511266}">
      <dgm:prSet/>
      <dgm:spPr/>
      <dgm:t>
        <a:bodyPr/>
        <a:lstStyle/>
        <a:p>
          <a:r>
            <a:rPr lang="en-US" dirty="0"/>
            <a:t>Small Changes</a:t>
          </a:r>
        </a:p>
      </dgm:t>
    </dgm:pt>
    <dgm:pt modelId="{93F1AFB9-AD9B-4B6C-8CEF-617385B08826}" type="parTrans" cxnId="{EDA1678A-BF96-4135-A019-B97BF402A82F}">
      <dgm:prSet/>
      <dgm:spPr/>
      <dgm:t>
        <a:bodyPr/>
        <a:lstStyle/>
        <a:p>
          <a:endParaRPr lang="en-US"/>
        </a:p>
      </dgm:t>
    </dgm:pt>
    <dgm:pt modelId="{277B5797-446A-4524-BDB3-BD37140DD977}" type="sibTrans" cxnId="{EDA1678A-BF96-4135-A019-B97BF402A82F}">
      <dgm:prSet/>
      <dgm:spPr/>
      <dgm:t>
        <a:bodyPr/>
        <a:lstStyle/>
        <a:p>
          <a:endParaRPr lang="en-US"/>
        </a:p>
      </dgm:t>
    </dgm:pt>
    <dgm:pt modelId="{9FAA56F9-4D3A-4E8F-9222-F976C73AAFA0}">
      <dgm:prSet/>
      <dgm:spPr/>
      <dgm:t>
        <a:bodyPr/>
        <a:lstStyle/>
        <a:p>
          <a:r>
            <a:rPr lang="en-US" dirty="0"/>
            <a:t>Make small changes: Refactor the code in small, incremental steps. This will help you to keep the changes manageable and reduce the risk of introducing new bugs.</a:t>
          </a:r>
        </a:p>
      </dgm:t>
    </dgm:pt>
    <dgm:pt modelId="{B1B40B36-63E1-49D8-83A3-EBC5A49EFD97}" type="parTrans" cxnId="{16CE3D24-F748-42E7-8DD9-6A40BB9C1193}">
      <dgm:prSet/>
      <dgm:spPr/>
      <dgm:t>
        <a:bodyPr/>
        <a:lstStyle/>
        <a:p>
          <a:endParaRPr lang="en-US"/>
        </a:p>
      </dgm:t>
    </dgm:pt>
    <dgm:pt modelId="{13704FCC-E568-4F31-A8A1-895032A445EA}" type="sibTrans" cxnId="{16CE3D24-F748-42E7-8DD9-6A40BB9C1193}">
      <dgm:prSet/>
      <dgm:spPr/>
      <dgm:t>
        <a:bodyPr/>
        <a:lstStyle/>
        <a:p>
          <a:endParaRPr lang="en-US"/>
        </a:p>
      </dgm:t>
    </dgm:pt>
    <dgm:pt modelId="{E9F4C8CB-D397-4A60-B657-A738855F13F2}">
      <dgm:prSet/>
      <dgm:spPr/>
      <dgm:t>
        <a:bodyPr/>
        <a:lstStyle/>
        <a:p>
          <a:r>
            <a:rPr lang="en-US" dirty="0"/>
            <a:t>Best Practices</a:t>
          </a:r>
        </a:p>
      </dgm:t>
    </dgm:pt>
    <dgm:pt modelId="{33CEEF59-DE2F-409A-B787-13520EAC17D1}" type="parTrans" cxnId="{2B9ABA0B-96B8-4E29-8805-3357C24BB34E}">
      <dgm:prSet/>
      <dgm:spPr/>
      <dgm:t>
        <a:bodyPr/>
        <a:lstStyle/>
        <a:p>
          <a:endParaRPr lang="en-US"/>
        </a:p>
      </dgm:t>
    </dgm:pt>
    <dgm:pt modelId="{F189421E-8863-446E-9AF3-9288FC6E2A77}" type="sibTrans" cxnId="{2B9ABA0B-96B8-4E29-8805-3357C24BB34E}">
      <dgm:prSet/>
      <dgm:spPr/>
      <dgm:t>
        <a:bodyPr/>
        <a:lstStyle/>
        <a:p>
          <a:endParaRPr lang="en-US"/>
        </a:p>
      </dgm:t>
    </dgm:pt>
    <dgm:pt modelId="{C65A80E2-2F5F-4DEE-82AF-8A7AFC44A96C}">
      <dgm:prSet/>
      <dgm:spPr/>
      <dgm:t>
        <a:bodyPr/>
        <a:lstStyle/>
        <a:p>
          <a:r>
            <a:rPr lang="en-US" dirty="0"/>
            <a:t>Use best practices: Use best practices and design patterns to improve the structure and readability of your code. This may include techniques like extracting methods, removing duplication, and simplifying complex logic.</a:t>
          </a:r>
        </a:p>
      </dgm:t>
    </dgm:pt>
    <dgm:pt modelId="{A29970FE-D1F4-4C44-A833-DCB23049D0E7}" type="parTrans" cxnId="{AE632D5E-A6E6-401F-95FD-4B77AB5BAA11}">
      <dgm:prSet/>
      <dgm:spPr/>
      <dgm:t>
        <a:bodyPr/>
        <a:lstStyle/>
        <a:p>
          <a:endParaRPr lang="en-US"/>
        </a:p>
      </dgm:t>
    </dgm:pt>
    <dgm:pt modelId="{6812C7A2-BBB6-48E8-91CE-A47440B0C84B}" type="sibTrans" cxnId="{AE632D5E-A6E6-401F-95FD-4B77AB5BAA11}">
      <dgm:prSet/>
      <dgm:spPr/>
      <dgm:t>
        <a:bodyPr/>
        <a:lstStyle/>
        <a:p>
          <a:endParaRPr lang="en-US"/>
        </a:p>
      </dgm:t>
    </dgm:pt>
    <dgm:pt modelId="{AF78FFEA-E26D-4E49-B757-2A8239EAC47E}">
      <dgm:prSet/>
      <dgm:spPr/>
      <dgm:t>
        <a:bodyPr/>
        <a:lstStyle/>
        <a:p>
          <a:r>
            <a:rPr lang="en-US" dirty="0"/>
            <a:t>Always Test</a:t>
          </a:r>
        </a:p>
      </dgm:t>
    </dgm:pt>
    <dgm:pt modelId="{0414D37D-5A07-4E8B-A5E9-9962F55866DE}" type="parTrans" cxnId="{5525C1F5-4114-4D27-9389-8024538F91BC}">
      <dgm:prSet/>
      <dgm:spPr/>
      <dgm:t>
        <a:bodyPr/>
        <a:lstStyle/>
        <a:p>
          <a:endParaRPr lang="en-US"/>
        </a:p>
      </dgm:t>
    </dgm:pt>
    <dgm:pt modelId="{E436E5A5-8127-491A-8591-4F16079651FC}" type="sibTrans" cxnId="{5525C1F5-4114-4D27-9389-8024538F91BC}">
      <dgm:prSet/>
      <dgm:spPr/>
      <dgm:t>
        <a:bodyPr/>
        <a:lstStyle/>
        <a:p>
          <a:endParaRPr lang="en-US"/>
        </a:p>
      </dgm:t>
    </dgm:pt>
    <dgm:pt modelId="{0B313145-A4A8-421F-8AF4-932583B2275B}">
      <dgm:prSet/>
      <dgm:spPr/>
      <dgm:t>
        <a:bodyPr/>
        <a:lstStyle/>
        <a:p>
          <a:r>
            <a:rPr lang="en-US"/>
            <a:t>Test frequently: After making each change, run your tests to ensure that the code still behaves as expected. This will help you to catch any issues early on and avoid having to debug large chunks of code later on.</a:t>
          </a:r>
        </a:p>
      </dgm:t>
    </dgm:pt>
    <dgm:pt modelId="{50B6E271-9B4E-4C10-91C2-F635F94A3C6D}" type="parTrans" cxnId="{7B3760D0-3C3D-4837-8309-B98EE05EDA6A}">
      <dgm:prSet/>
      <dgm:spPr/>
      <dgm:t>
        <a:bodyPr/>
        <a:lstStyle/>
        <a:p>
          <a:endParaRPr lang="en-US"/>
        </a:p>
      </dgm:t>
    </dgm:pt>
    <dgm:pt modelId="{2D759404-1D65-4AFC-83A3-9EB3EE75D827}" type="sibTrans" cxnId="{7B3760D0-3C3D-4837-8309-B98EE05EDA6A}">
      <dgm:prSet/>
      <dgm:spPr/>
      <dgm:t>
        <a:bodyPr/>
        <a:lstStyle/>
        <a:p>
          <a:endParaRPr lang="en-US"/>
        </a:p>
      </dgm:t>
    </dgm:pt>
    <dgm:pt modelId="{DCB8E1F6-A0C2-4A67-A80C-8930F40DA33D}">
      <dgm:prSet/>
      <dgm:spPr/>
      <dgm:t>
        <a:bodyPr/>
        <a:lstStyle/>
        <a:p>
          <a:r>
            <a:rPr lang="en-US"/>
            <a:t>Repeat</a:t>
          </a:r>
        </a:p>
      </dgm:t>
    </dgm:pt>
    <dgm:pt modelId="{756A8A8B-779C-4474-8A34-49CEFC95931C}" type="parTrans" cxnId="{CAF15C72-A621-4D00-8626-678752C219EC}">
      <dgm:prSet/>
      <dgm:spPr/>
      <dgm:t>
        <a:bodyPr/>
        <a:lstStyle/>
        <a:p>
          <a:endParaRPr lang="en-US"/>
        </a:p>
      </dgm:t>
    </dgm:pt>
    <dgm:pt modelId="{740AE8CC-E39A-4E7D-BD3E-89D06F9D4E94}" type="sibTrans" cxnId="{CAF15C72-A621-4D00-8626-678752C219EC}">
      <dgm:prSet/>
      <dgm:spPr/>
      <dgm:t>
        <a:bodyPr/>
        <a:lstStyle/>
        <a:p>
          <a:endParaRPr lang="en-US"/>
        </a:p>
      </dgm:t>
    </dgm:pt>
    <dgm:pt modelId="{2F648BC7-724D-4E2D-ADDF-90017E7ED87D}">
      <dgm:prSet/>
      <dgm:spPr/>
      <dgm:t>
        <a:bodyPr/>
        <a:lstStyle/>
        <a:p>
          <a:r>
            <a:rPr lang="en-US"/>
            <a:t>Repeat: Continue to iterate on the code, making small changes and testing frequently, until you are satisfied with the overall design and structure.</a:t>
          </a:r>
        </a:p>
      </dgm:t>
    </dgm:pt>
    <dgm:pt modelId="{C1982E83-63D1-48B1-8636-E351B321C236}" type="parTrans" cxnId="{FF94C649-E904-4A3B-B0E4-AA1213DB3D54}">
      <dgm:prSet/>
      <dgm:spPr/>
      <dgm:t>
        <a:bodyPr/>
        <a:lstStyle/>
        <a:p>
          <a:endParaRPr lang="en-US"/>
        </a:p>
      </dgm:t>
    </dgm:pt>
    <dgm:pt modelId="{ED567C9C-B97D-42FC-9CD7-24748D560E8C}" type="sibTrans" cxnId="{FF94C649-E904-4A3B-B0E4-AA1213DB3D54}">
      <dgm:prSet/>
      <dgm:spPr/>
      <dgm:t>
        <a:bodyPr/>
        <a:lstStyle/>
        <a:p>
          <a:endParaRPr lang="en-US"/>
        </a:p>
      </dgm:t>
    </dgm:pt>
    <dgm:pt modelId="{6CBB879C-CBDF-4BF3-AEA2-3BB63D0346BC}" type="pres">
      <dgm:prSet presAssocID="{5510365A-0260-487E-85E6-B5572B7A6A34}" presName="Name0" presStyleCnt="0">
        <dgm:presLayoutVars>
          <dgm:dir/>
          <dgm:animLvl val="lvl"/>
          <dgm:resizeHandles val="exact"/>
        </dgm:presLayoutVars>
      </dgm:prSet>
      <dgm:spPr/>
    </dgm:pt>
    <dgm:pt modelId="{A01A1C48-6EDB-4812-B7D7-7F73D49FF1A3}" type="pres">
      <dgm:prSet presAssocID="{DCB8E1F6-A0C2-4A67-A80C-8930F40DA33D}" presName="boxAndChildren" presStyleCnt="0"/>
      <dgm:spPr/>
    </dgm:pt>
    <dgm:pt modelId="{3708572A-A726-4F1C-8BC5-C679286AD6D2}" type="pres">
      <dgm:prSet presAssocID="{DCB8E1F6-A0C2-4A67-A80C-8930F40DA33D}" presName="parentTextBox" presStyleLbl="alignNode1" presStyleIdx="0" presStyleCnt="6"/>
      <dgm:spPr/>
    </dgm:pt>
    <dgm:pt modelId="{6024E7AF-7CE2-4D99-80EC-3A8EA1A7A94F}" type="pres">
      <dgm:prSet presAssocID="{DCB8E1F6-A0C2-4A67-A80C-8930F40DA33D}" presName="descendantBox" presStyleLbl="bgAccFollowNode1" presStyleIdx="0" presStyleCnt="6"/>
      <dgm:spPr/>
    </dgm:pt>
    <dgm:pt modelId="{CB754618-42CE-4A5D-8D84-AF68994B470A}" type="pres">
      <dgm:prSet presAssocID="{E436E5A5-8127-491A-8591-4F16079651FC}" presName="sp" presStyleCnt="0"/>
      <dgm:spPr/>
    </dgm:pt>
    <dgm:pt modelId="{0723CD08-E23B-417B-A3A4-2D67044C26C8}" type="pres">
      <dgm:prSet presAssocID="{AF78FFEA-E26D-4E49-B757-2A8239EAC47E}" presName="arrowAndChildren" presStyleCnt="0"/>
      <dgm:spPr/>
    </dgm:pt>
    <dgm:pt modelId="{D57BA393-FF39-4DBE-BD3F-E78062DB9FF3}" type="pres">
      <dgm:prSet presAssocID="{AF78FFEA-E26D-4E49-B757-2A8239EAC47E}" presName="parentTextArrow" presStyleLbl="node1" presStyleIdx="0" presStyleCnt="0"/>
      <dgm:spPr/>
    </dgm:pt>
    <dgm:pt modelId="{823FD728-9959-483F-B8AA-A3698FA83906}" type="pres">
      <dgm:prSet presAssocID="{AF78FFEA-E26D-4E49-B757-2A8239EAC47E}" presName="arrow" presStyleLbl="alignNode1" presStyleIdx="1" presStyleCnt="6"/>
      <dgm:spPr/>
    </dgm:pt>
    <dgm:pt modelId="{FFB60FCA-ABA1-49F0-8459-874262F79534}" type="pres">
      <dgm:prSet presAssocID="{AF78FFEA-E26D-4E49-B757-2A8239EAC47E}" presName="descendantArrow" presStyleLbl="bgAccFollowNode1" presStyleIdx="1" presStyleCnt="6"/>
      <dgm:spPr/>
    </dgm:pt>
    <dgm:pt modelId="{A120DCA2-E0BD-4296-AECE-80983B35BC06}" type="pres">
      <dgm:prSet presAssocID="{F189421E-8863-446E-9AF3-9288FC6E2A77}" presName="sp" presStyleCnt="0"/>
      <dgm:spPr/>
    </dgm:pt>
    <dgm:pt modelId="{12B44BF5-ED9C-4A80-B834-D14446712602}" type="pres">
      <dgm:prSet presAssocID="{E9F4C8CB-D397-4A60-B657-A738855F13F2}" presName="arrowAndChildren" presStyleCnt="0"/>
      <dgm:spPr/>
    </dgm:pt>
    <dgm:pt modelId="{51A2454C-C7E6-49F5-9FC1-5A394FD89944}" type="pres">
      <dgm:prSet presAssocID="{E9F4C8CB-D397-4A60-B657-A738855F13F2}" presName="parentTextArrow" presStyleLbl="node1" presStyleIdx="0" presStyleCnt="0"/>
      <dgm:spPr/>
    </dgm:pt>
    <dgm:pt modelId="{B8E95F7C-85D9-48D8-9F1D-E800FCD7FE9A}" type="pres">
      <dgm:prSet presAssocID="{E9F4C8CB-D397-4A60-B657-A738855F13F2}" presName="arrow" presStyleLbl="alignNode1" presStyleIdx="2" presStyleCnt="6"/>
      <dgm:spPr/>
    </dgm:pt>
    <dgm:pt modelId="{7A36AEEB-9900-4DF7-95FE-92E87BF1B3FF}" type="pres">
      <dgm:prSet presAssocID="{E9F4C8CB-D397-4A60-B657-A738855F13F2}" presName="descendantArrow" presStyleLbl="bgAccFollowNode1" presStyleIdx="2" presStyleCnt="6"/>
      <dgm:spPr/>
    </dgm:pt>
    <dgm:pt modelId="{2FA42937-47AE-4ADD-8155-753892921680}" type="pres">
      <dgm:prSet presAssocID="{277B5797-446A-4524-BDB3-BD37140DD977}" presName="sp" presStyleCnt="0"/>
      <dgm:spPr/>
    </dgm:pt>
    <dgm:pt modelId="{4C41A759-ADC3-45B7-B12C-DF5879076D8F}" type="pres">
      <dgm:prSet presAssocID="{1E0739C2-52B0-468D-9A26-E16335511266}" presName="arrowAndChildren" presStyleCnt="0"/>
      <dgm:spPr/>
    </dgm:pt>
    <dgm:pt modelId="{48874DBD-48D8-4BF7-B9F2-DEB7F9FAF7B0}" type="pres">
      <dgm:prSet presAssocID="{1E0739C2-52B0-468D-9A26-E16335511266}" presName="parentTextArrow" presStyleLbl="node1" presStyleIdx="0" presStyleCnt="0"/>
      <dgm:spPr/>
    </dgm:pt>
    <dgm:pt modelId="{98EFB4D5-1BA6-4160-A80E-B98022305C54}" type="pres">
      <dgm:prSet presAssocID="{1E0739C2-52B0-468D-9A26-E16335511266}" presName="arrow" presStyleLbl="alignNode1" presStyleIdx="3" presStyleCnt="6"/>
      <dgm:spPr/>
    </dgm:pt>
    <dgm:pt modelId="{E235490C-802F-4A00-83B7-45770FBCC09A}" type="pres">
      <dgm:prSet presAssocID="{1E0739C2-52B0-468D-9A26-E16335511266}" presName="descendantArrow" presStyleLbl="bgAccFollowNode1" presStyleIdx="3" presStyleCnt="6"/>
      <dgm:spPr/>
    </dgm:pt>
    <dgm:pt modelId="{9C998073-1207-4B62-AEEB-9E2B031FA934}" type="pres">
      <dgm:prSet presAssocID="{BEA58FDA-79E6-4A24-8F9A-057DDBB7E542}" presName="sp" presStyleCnt="0"/>
      <dgm:spPr/>
    </dgm:pt>
    <dgm:pt modelId="{EE0D3C5F-E9DD-44F2-9AF2-E8085542525C}" type="pres">
      <dgm:prSet presAssocID="{AC269829-462D-401A-AC3A-8FF1BA1E4A02}" presName="arrowAndChildren" presStyleCnt="0"/>
      <dgm:spPr/>
    </dgm:pt>
    <dgm:pt modelId="{E4D4EAE8-7113-4C4E-88B3-D3D3B0917607}" type="pres">
      <dgm:prSet presAssocID="{AC269829-462D-401A-AC3A-8FF1BA1E4A02}" presName="parentTextArrow" presStyleLbl="node1" presStyleIdx="0" presStyleCnt="0"/>
      <dgm:spPr/>
    </dgm:pt>
    <dgm:pt modelId="{7576D3F9-0D96-4E39-A172-A1E206DCB3A5}" type="pres">
      <dgm:prSet presAssocID="{AC269829-462D-401A-AC3A-8FF1BA1E4A02}" presName="arrow" presStyleLbl="alignNode1" presStyleIdx="4" presStyleCnt="6"/>
      <dgm:spPr/>
    </dgm:pt>
    <dgm:pt modelId="{4F8433CE-6BEA-435F-98C0-9D05A65726FE}" type="pres">
      <dgm:prSet presAssocID="{AC269829-462D-401A-AC3A-8FF1BA1E4A02}" presName="descendantArrow" presStyleLbl="bgAccFollowNode1" presStyleIdx="4" presStyleCnt="6"/>
      <dgm:spPr/>
    </dgm:pt>
    <dgm:pt modelId="{2D186A2C-923B-481B-9C2E-4B0B8764CC60}" type="pres">
      <dgm:prSet presAssocID="{BA612BDB-792E-42A5-9832-B0B26B207CA7}" presName="sp" presStyleCnt="0"/>
      <dgm:spPr/>
    </dgm:pt>
    <dgm:pt modelId="{2FC1BB75-08E9-409C-BEBF-52FB6883AB32}" type="pres">
      <dgm:prSet presAssocID="{6C073966-B004-4504-8422-9F81F7D49B5D}" presName="arrowAndChildren" presStyleCnt="0"/>
      <dgm:spPr/>
    </dgm:pt>
    <dgm:pt modelId="{DA8C7DF6-1E10-4BD5-A43D-C7CDE2A9A2F3}" type="pres">
      <dgm:prSet presAssocID="{6C073966-B004-4504-8422-9F81F7D49B5D}" presName="parentTextArrow" presStyleLbl="node1" presStyleIdx="0" presStyleCnt="0"/>
      <dgm:spPr/>
    </dgm:pt>
    <dgm:pt modelId="{1F209645-8C5C-4C94-B56D-8ED5D7172AAA}" type="pres">
      <dgm:prSet presAssocID="{6C073966-B004-4504-8422-9F81F7D49B5D}" presName="arrow" presStyleLbl="alignNode1" presStyleIdx="5" presStyleCnt="6"/>
      <dgm:spPr/>
    </dgm:pt>
    <dgm:pt modelId="{B06B53B4-77FF-4310-9E40-117A5FEFC5D1}" type="pres">
      <dgm:prSet presAssocID="{6C073966-B004-4504-8422-9F81F7D49B5D}" presName="descendantArrow" presStyleLbl="bgAccFollowNode1" presStyleIdx="5" presStyleCnt="6"/>
      <dgm:spPr/>
    </dgm:pt>
  </dgm:ptLst>
  <dgm:cxnLst>
    <dgm:cxn modelId="{34D25B07-3C1E-4D6B-9725-9024AEB4A5EC}" type="presOf" srcId="{CA9DD9F7-E415-4286-BFEF-01CAC5C99BCE}" destId="{B06B53B4-77FF-4310-9E40-117A5FEFC5D1}" srcOrd="0" destOrd="0" presId="urn:microsoft.com/office/officeart/2016/7/layout/VerticalDownArrowProcess"/>
    <dgm:cxn modelId="{2B9ABA0B-96B8-4E29-8805-3357C24BB34E}" srcId="{5510365A-0260-487E-85E6-B5572B7A6A34}" destId="{E9F4C8CB-D397-4A60-B657-A738855F13F2}" srcOrd="3" destOrd="0" parTransId="{33CEEF59-DE2F-409A-B787-13520EAC17D1}" sibTransId="{F189421E-8863-446E-9AF3-9288FC6E2A77}"/>
    <dgm:cxn modelId="{3DE8750C-C2CA-49A2-9801-C7BE91F21480}" type="presOf" srcId="{DCB8E1F6-A0C2-4A67-A80C-8930F40DA33D}" destId="{3708572A-A726-4F1C-8BC5-C679286AD6D2}" srcOrd="0" destOrd="0" presId="urn:microsoft.com/office/officeart/2016/7/layout/VerticalDownArrowProcess"/>
    <dgm:cxn modelId="{3921BF0C-5B11-4973-9E9D-5822B609C08C}" srcId="{5510365A-0260-487E-85E6-B5572B7A6A34}" destId="{AC269829-462D-401A-AC3A-8FF1BA1E4A02}" srcOrd="1" destOrd="0" parTransId="{EA494A49-8D39-4F2B-AC3D-FAFD139F751C}" sibTransId="{BEA58FDA-79E6-4A24-8F9A-057DDBB7E542}"/>
    <dgm:cxn modelId="{DDBB8A15-164E-4A4F-B9B0-F2F7E2413AF7}" srcId="{6C073966-B004-4504-8422-9F81F7D49B5D}" destId="{CA9DD9F7-E415-4286-BFEF-01CAC5C99BCE}" srcOrd="0" destOrd="0" parTransId="{6222139A-DCB9-4B97-8508-B97FFB6C0AA2}" sibTransId="{4DE6E1AA-0FE8-49A9-AD16-0D36967874FF}"/>
    <dgm:cxn modelId="{0D7AF821-9E98-4B63-BCDF-3223F69384B1}" type="presOf" srcId="{2F648BC7-724D-4E2D-ADDF-90017E7ED87D}" destId="{6024E7AF-7CE2-4D99-80EC-3A8EA1A7A94F}" srcOrd="0" destOrd="0" presId="urn:microsoft.com/office/officeart/2016/7/layout/VerticalDownArrowProcess"/>
    <dgm:cxn modelId="{16CE3D24-F748-42E7-8DD9-6A40BB9C1193}" srcId="{1E0739C2-52B0-468D-9A26-E16335511266}" destId="{9FAA56F9-4D3A-4E8F-9222-F976C73AAFA0}" srcOrd="0" destOrd="0" parTransId="{B1B40B36-63E1-49D8-83A3-EBC5A49EFD97}" sibTransId="{13704FCC-E568-4F31-A8A1-895032A445EA}"/>
    <dgm:cxn modelId="{AE632D5E-A6E6-401F-95FD-4B77AB5BAA11}" srcId="{E9F4C8CB-D397-4A60-B657-A738855F13F2}" destId="{C65A80E2-2F5F-4DEE-82AF-8A7AFC44A96C}" srcOrd="0" destOrd="0" parTransId="{A29970FE-D1F4-4C44-A833-DCB23049D0E7}" sibTransId="{6812C7A2-BBB6-48E8-91CE-A47440B0C84B}"/>
    <dgm:cxn modelId="{812A3E46-3859-4FB9-A3D7-E453C7504D38}" type="presOf" srcId="{AF78FFEA-E26D-4E49-B757-2A8239EAC47E}" destId="{D57BA393-FF39-4DBE-BD3F-E78062DB9FF3}" srcOrd="0" destOrd="0" presId="urn:microsoft.com/office/officeart/2016/7/layout/VerticalDownArrowProcess"/>
    <dgm:cxn modelId="{B2B18E47-D977-43E5-9E94-6133ADCA878D}" type="presOf" srcId="{AC269829-462D-401A-AC3A-8FF1BA1E4A02}" destId="{7576D3F9-0D96-4E39-A172-A1E206DCB3A5}" srcOrd="1" destOrd="0" presId="urn:microsoft.com/office/officeart/2016/7/layout/VerticalDownArrowProcess"/>
    <dgm:cxn modelId="{FF94C649-E904-4A3B-B0E4-AA1213DB3D54}" srcId="{DCB8E1F6-A0C2-4A67-A80C-8930F40DA33D}" destId="{2F648BC7-724D-4E2D-ADDF-90017E7ED87D}" srcOrd="0" destOrd="0" parTransId="{C1982E83-63D1-48B1-8636-E351B321C236}" sibTransId="{ED567C9C-B97D-42FC-9CD7-24748D560E8C}"/>
    <dgm:cxn modelId="{CAF15C72-A621-4D00-8626-678752C219EC}" srcId="{5510365A-0260-487E-85E6-B5572B7A6A34}" destId="{DCB8E1F6-A0C2-4A67-A80C-8930F40DA33D}" srcOrd="5" destOrd="0" parTransId="{756A8A8B-779C-4474-8A34-49CEFC95931C}" sibTransId="{740AE8CC-E39A-4E7D-BD3E-89D06F9D4E94}"/>
    <dgm:cxn modelId="{575C6856-542A-482A-B9EE-B67A6310D4E7}" type="presOf" srcId="{6C073966-B004-4504-8422-9F81F7D49B5D}" destId="{DA8C7DF6-1E10-4BD5-A43D-C7CDE2A9A2F3}" srcOrd="0" destOrd="0" presId="urn:microsoft.com/office/officeart/2016/7/layout/VerticalDownArrowProcess"/>
    <dgm:cxn modelId="{3B877D89-587B-4323-9CFF-7BC4C93C30DC}" type="presOf" srcId="{AF78FFEA-E26D-4E49-B757-2A8239EAC47E}" destId="{823FD728-9959-483F-B8AA-A3698FA83906}" srcOrd="1" destOrd="0" presId="urn:microsoft.com/office/officeart/2016/7/layout/VerticalDownArrowProcess"/>
    <dgm:cxn modelId="{EDA1678A-BF96-4135-A019-B97BF402A82F}" srcId="{5510365A-0260-487E-85E6-B5572B7A6A34}" destId="{1E0739C2-52B0-468D-9A26-E16335511266}" srcOrd="2" destOrd="0" parTransId="{93F1AFB9-AD9B-4B6C-8CEF-617385B08826}" sibTransId="{277B5797-446A-4524-BDB3-BD37140DD977}"/>
    <dgm:cxn modelId="{7382988E-C01D-4AF6-AC81-D14D84B6FEE9}" type="presOf" srcId="{0B313145-A4A8-421F-8AF4-932583B2275B}" destId="{FFB60FCA-ABA1-49F0-8459-874262F79534}" srcOrd="0" destOrd="0" presId="urn:microsoft.com/office/officeart/2016/7/layout/VerticalDownArrowProcess"/>
    <dgm:cxn modelId="{A7FE2E97-046A-4B0C-BF4A-8FC6E43FA75B}" type="presOf" srcId="{1E0739C2-52B0-468D-9A26-E16335511266}" destId="{98EFB4D5-1BA6-4160-A80E-B98022305C54}" srcOrd="1" destOrd="0" presId="urn:microsoft.com/office/officeart/2016/7/layout/VerticalDownArrowProcess"/>
    <dgm:cxn modelId="{F22D44A0-AFA3-44D0-8FC1-105E73DA21AF}" type="presOf" srcId="{1E0739C2-52B0-468D-9A26-E16335511266}" destId="{48874DBD-48D8-4BF7-B9F2-DEB7F9FAF7B0}" srcOrd="0" destOrd="0" presId="urn:microsoft.com/office/officeart/2016/7/layout/VerticalDownArrowProcess"/>
    <dgm:cxn modelId="{C56108A3-5E00-4FF5-B8D9-784F4F5B5EF9}" type="presOf" srcId="{9FAA56F9-4D3A-4E8F-9222-F976C73AAFA0}" destId="{E235490C-802F-4A00-83B7-45770FBCC09A}" srcOrd="0" destOrd="0" presId="urn:microsoft.com/office/officeart/2016/7/layout/VerticalDownArrowProcess"/>
    <dgm:cxn modelId="{2E34D4AD-0F7B-4675-B519-DB3C1C623C4D}" srcId="{AC269829-462D-401A-AC3A-8FF1BA1E4A02}" destId="{6855EE72-6C1F-4483-9BDB-9D9DD2454E2D}" srcOrd="0" destOrd="0" parTransId="{B20F2508-C59D-4176-B2CE-65D4BC7C8876}" sibTransId="{52B981A1-5F99-4851-A7BE-CE4E732DBCDA}"/>
    <dgm:cxn modelId="{9BF415AE-EAEE-48F5-84EC-18BCCA0E55C4}" type="presOf" srcId="{6C073966-B004-4504-8422-9F81F7D49B5D}" destId="{1F209645-8C5C-4C94-B56D-8ED5D7172AAA}" srcOrd="1" destOrd="0" presId="urn:microsoft.com/office/officeart/2016/7/layout/VerticalDownArrowProcess"/>
    <dgm:cxn modelId="{6220D4BD-EADB-4983-BB9F-C6DC63B66F28}" srcId="{5510365A-0260-487E-85E6-B5572B7A6A34}" destId="{6C073966-B004-4504-8422-9F81F7D49B5D}" srcOrd="0" destOrd="0" parTransId="{A8BA2A4C-5C47-4B40-98FD-D191B83340DC}" sibTransId="{BA612BDB-792E-42A5-9832-B0B26B207CA7}"/>
    <dgm:cxn modelId="{6D637CC2-DEE1-4439-BC13-E88EA9EC7486}" type="presOf" srcId="{5510365A-0260-487E-85E6-B5572B7A6A34}" destId="{6CBB879C-CBDF-4BF3-AEA2-3BB63D0346BC}" srcOrd="0" destOrd="0" presId="urn:microsoft.com/office/officeart/2016/7/layout/VerticalDownArrowProcess"/>
    <dgm:cxn modelId="{211F3CCF-1AB2-4C1F-BFD6-BFD354305EC2}" type="presOf" srcId="{E9F4C8CB-D397-4A60-B657-A738855F13F2}" destId="{B8E95F7C-85D9-48D8-9F1D-E800FCD7FE9A}" srcOrd="1" destOrd="0" presId="urn:microsoft.com/office/officeart/2016/7/layout/VerticalDownArrowProcess"/>
    <dgm:cxn modelId="{475FE1CF-A628-4E11-B3D2-D3E646941BC5}" type="presOf" srcId="{6855EE72-6C1F-4483-9BDB-9D9DD2454E2D}" destId="{4F8433CE-6BEA-435F-98C0-9D05A65726FE}" srcOrd="0" destOrd="0" presId="urn:microsoft.com/office/officeart/2016/7/layout/VerticalDownArrowProcess"/>
    <dgm:cxn modelId="{7B3760D0-3C3D-4837-8309-B98EE05EDA6A}" srcId="{AF78FFEA-E26D-4E49-B757-2A8239EAC47E}" destId="{0B313145-A4A8-421F-8AF4-932583B2275B}" srcOrd="0" destOrd="0" parTransId="{50B6E271-9B4E-4C10-91C2-F635F94A3C6D}" sibTransId="{2D759404-1D65-4AFC-83A3-9EB3EE75D827}"/>
    <dgm:cxn modelId="{34CF07E4-D895-49A6-9D7E-1D9EA105F53E}" type="presOf" srcId="{E9F4C8CB-D397-4A60-B657-A738855F13F2}" destId="{51A2454C-C7E6-49F5-9FC1-5A394FD89944}" srcOrd="0" destOrd="0" presId="urn:microsoft.com/office/officeart/2016/7/layout/VerticalDownArrowProcess"/>
    <dgm:cxn modelId="{02E19BF1-0B1B-4906-BBBE-21E8B647785B}" type="presOf" srcId="{AC269829-462D-401A-AC3A-8FF1BA1E4A02}" destId="{E4D4EAE8-7113-4C4E-88B3-D3D3B0917607}" srcOrd="0" destOrd="0" presId="urn:microsoft.com/office/officeart/2016/7/layout/VerticalDownArrowProcess"/>
    <dgm:cxn modelId="{A7DFF4F3-1763-45A7-BA85-1A1F1F6EA828}" type="presOf" srcId="{C65A80E2-2F5F-4DEE-82AF-8A7AFC44A96C}" destId="{7A36AEEB-9900-4DF7-95FE-92E87BF1B3FF}" srcOrd="0" destOrd="0" presId="urn:microsoft.com/office/officeart/2016/7/layout/VerticalDownArrowProcess"/>
    <dgm:cxn modelId="{5525C1F5-4114-4D27-9389-8024538F91BC}" srcId="{5510365A-0260-487E-85E6-B5572B7A6A34}" destId="{AF78FFEA-E26D-4E49-B757-2A8239EAC47E}" srcOrd="4" destOrd="0" parTransId="{0414D37D-5A07-4E8B-A5E9-9962F55866DE}" sibTransId="{E436E5A5-8127-491A-8591-4F16079651FC}"/>
    <dgm:cxn modelId="{06A8C838-1BEB-4AF2-8A13-8BE1430E6189}" type="presParOf" srcId="{6CBB879C-CBDF-4BF3-AEA2-3BB63D0346BC}" destId="{A01A1C48-6EDB-4812-B7D7-7F73D49FF1A3}" srcOrd="0" destOrd="0" presId="urn:microsoft.com/office/officeart/2016/7/layout/VerticalDownArrowProcess"/>
    <dgm:cxn modelId="{894271EC-7374-4046-94F4-23C79BE8A64D}" type="presParOf" srcId="{A01A1C48-6EDB-4812-B7D7-7F73D49FF1A3}" destId="{3708572A-A726-4F1C-8BC5-C679286AD6D2}" srcOrd="0" destOrd="0" presId="urn:microsoft.com/office/officeart/2016/7/layout/VerticalDownArrowProcess"/>
    <dgm:cxn modelId="{B2690E52-8EA2-4B77-AD40-DF4EA13F7849}" type="presParOf" srcId="{A01A1C48-6EDB-4812-B7D7-7F73D49FF1A3}" destId="{6024E7AF-7CE2-4D99-80EC-3A8EA1A7A94F}" srcOrd="1" destOrd="0" presId="urn:microsoft.com/office/officeart/2016/7/layout/VerticalDownArrowProcess"/>
    <dgm:cxn modelId="{8598A225-0405-4384-B2E4-34FD53AC5A48}" type="presParOf" srcId="{6CBB879C-CBDF-4BF3-AEA2-3BB63D0346BC}" destId="{CB754618-42CE-4A5D-8D84-AF68994B470A}" srcOrd="1" destOrd="0" presId="urn:microsoft.com/office/officeart/2016/7/layout/VerticalDownArrowProcess"/>
    <dgm:cxn modelId="{65C1FFED-9DA2-4449-818B-38557802308C}" type="presParOf" srcId="{6CBB879C-CBDF-4BF3-AEA2-3BB63D0346BC}" destId="{0723CD08-E23B-417B-A3A4-2D67044C26C8}" srcOrd="2" destOrd="0" presId="urn:microsoft.com/office/officeart/2016/7/layout/VerticalDownArrowProcess"/>
    <dgm:cxn modelId="{7608D186-1083-4CAF-BE36-F1E958A61705}" type="presParOf" srcId="{0723CD08-E23B-417B-A3A4-2D67044C26C8}" destId="{D57BA393-FF39-4DBE-BD3F-E78062DB9FF3}" srcOrd="0" destOrd="0" presId="urn:microsoft.com/office/officeart/2016/7/layout/VerticalDownArrowProcess"/>
    <dgm:cxn modelId="{36016205-84A7-4C08-A639-6E5722F22E18}" type="presParOf" srcId="{0723CD08-E23B-417B-A3A4-2D67044C26C8}" destId="{823FD728-9959-483F-B8AA-A3698FA83906}" srcOrd="1" destOrd="0" presId="urn:microsoft.com/office/officeart/2016/7/layout/VerticalDownArrowProcess"/>
    <dgm:cxn modelId="{897A209B-9B42-4D38-A8E6-7D9800432D70}" type="presParOf" srcId="{0723CD08-E23B-417B-A3A4-2D67044C26C8}" destId="{FFB60FCA-ABA1-49F0-8459-874262F79534}" srcOrd="2" destOrd="0" presId="urn:microsoft.com/office/officeart/2016/7/layout/VerticalDownArrowProcess"/>
    <dgm:cxn modelId="{A1544BE6-C285-41BF-A332-F53C672162BA}" type="presParOf" srcId="{6CBB879C-CBDF-4BF3-AEA2-3BB63D0346BC}" destId="{A120DCA2-E0BD-4296-AECE-80983B35BC06}" srcOrd="3" destOrd="0" presId="urn:microsoft.com/office/officeart/2016/7/layout/VerticalDownArrowProcess"/>
    <dgm:cxn modelId="{676E699D-C464-4BB9-A8ED-815B89B32F73}" type="presParOf" srcId="{6CBB879C-CBDF-4BF3-AEA2-3BB63D0346BC}" destId="{12B44BF5-ED9C-4A80-B834-D14446712602}" srcOrd="4" destOrd="0" presId="urn:microsoft.com/office/officeart/2016/7/layout/VerticalDownArrowProcess"/>
    <dgm:cxn modelId="{72A6DCC4-F5F7-4D21-B3B3-CF51BB710FE5}" type="presParOf" srcId="{12B44BF5-ED9C-4A80-B834-D14446712602}" destId="{51A2454C-C7E6-49F5-9FC1-5A394FD89944}" srcOrd="0" destOrd="0" presId="urn:microsoft.com/office/officeart/2016/7/layout/VerticalDownArrowProcess"/>
    <dgm:cxn modelId="{C6320342-BBF0-4AD7-93B7-2D055B13C675}" type="presParOf" srcId="{12B44BF5-ED9C-4A80-B834-D14446712602}" destId="{B8E95F7C-85D9-48D8-9F1D-E800FCD7FE9A}" srcOrd="1" destOrd="0" presId="urn:microsoft.com/office/officeart/2016/7/layout/VerticalDownArrowProcess"/>
    <dgm:cxn modelId="{751145ED-9763-47F8-9501-7E18DEB4C931}" type="presParOf" srcId="{12B44BF5-ED9C-4A80-B834-D14446712602}" destId="{7A36AEEB-9900-4DF7-95FE-92E87BF1B3FF}" srcOrd="2" destOrd="0" presId="urn:microsoft.com/office/officeart/2016/7/layout/VerticalDownArrowProcess"/>
    <dgm:cxn modelId="{52B42129-384F-4BA8-AD12-67F48D103F12}" type="presParOf" srcId="{6CBB879C-CBDF-4BF3-AEA2-3BB63D0346BC}" destId="{2FA42937-47AE-4ADD-8155-753892921680}" srcOrd="5" destOrd="0" presId="urn:microsoft.com/office/officeart/2016/7/layout/VerticalDownArrowProcess"/>
    <dgm:cxn modelId="{9917BBEA-12E0-44CE-AD26-5311F8529B46}" type="presParOf" srcId="{6CBB879C-CBDF-4BF3-AEA2-3BB63D0346BC}" destId="{4C41A759-ADC3-45B7-B12C-DF5879076D8F}" srcOrd="6" destOrd="0" presId="urn:microsoft.com/office/officeart/2016/7/layout/VerticalDownArrowProcess"/>
    <dgm:cxn modelId="{5C5E8439-7B2B-456E-8ACF-9531A355A121}" type="presParOf" srcId="{4C41A759-ADC3-45B7-B12C-DF5879076D8F}" destId="{48874DBD-48D8-4BF7-B9F2-DEB7F9FAF7B0}" srcOrd="0" destOrd="0" presId="urn:microsoft.com/office/officeart/2016/7/layout/VerticalDownArrowProcess"/>
    <dgm:cxn modelId="{EE9D31CC-892F-4E5E-92D5-CE37D68CE832}" type="presParOf" srcId="{4C41A759-ADC3-45B7-B12C-DF5879076D8F}" destId="{98EFB4D5-1BA6-4160-A80E-B98022305C54}" srcOrd="1" destOrd="0" presId="urn:microsoft.com/office/officeart/2016/7/layout/VerticalDownArrowProcess"/>
    <dgm:cxn modelId="{2D8FB831-8E3F-4D2B-B357-6CE70DEA4F82}" type="presParOf" srcId="{4C41A759-ADC3-45B7-B12C-DF5879076D8F}" destId="{E235490C-802F-4A00-83B7-45770FBCC09A}" srcOrd="2" destOrd="0" presId="urn:microsoft.com/office/officeart/2016/7/layout/VerticalDownArrowProcess"/>
    <dgm:cxn modelId="{5335BC0C-CE5F-4E80-8F8D-147D397D65D9}" type="presParOf" srcId="{6CBB879C-CBDF-4BF3-AEA2-3BB63D0346BC}" destId="{9C998073-1207-4B62-AEEB-9E2B031FA934}" srcOrd="7" destOrd="0" presId="urn:microsoft.com/office/officeart/2016/7/layout/VerticalDownArrowProcess"/>
    <dgm:cxn modelId="{FE44290A-F5D8-422D-B298-A9538E197BE0}" type="presParOf" srcId="{6CBB879C-CBDF-4BF3-AEA2-3BB63D0346BC}" destId="{EE0D3C5F-E9DD-44F2-9AF2-E8085542525C}" srcOrd="8" destOrd="0" presId="urn:microsoft.com/office/officeart/2016/7/layout/VerticalDownArrowProcess"/>
    <dgm:cxn modelId="{C8231702-F669-44E8-A3F6-44AAD3F32C6C}" type="presParOf" srcId="{EE0D3C5F-E9DD-44F2-9AF2-E8085542525C}" destId="{E4D4EAE8-7113-4C4E-88B3-D3D3B0917607}" srcOrd="0" destOrd="0" presId="urn:microsoft.com/office/officeart/2016/7/layout/VerticalDownArrowProcess"/>
    <dgm:cxn modelId="{5E9D270B-4766-4F6C-8085-C79D27376A19}" type="presParOf" srcId="{EE0D3C5F-E9DD-44F2-9AF2-E8085542525C}" destId="{7576D3F9-0D96-4E39-A172-A1E206DCB3A5}" srcOrd="1" destOrd="0" presId="urn:microsoft.com/office/officeart/2016/7/layout/VerticalDownArrowProcess"/>
    <dgm:cxn modelId="{24174286-A645-4B18-A48A-E2D2DC6E1D22}" type="presParOf" srcId="{EE0D3C5F-E9DD-44F2-9AF2-E8085542525C}" destId="{4F8433CE-6BEA-435F-98C0-9D05A65726FE}" srcOrd="2" destOrd="0" presId="urn:microsoft.com/office/officeart/2016/7/layout/VerticalDownArrowProcess"/>
    <dgm:cxn modelId="{A8EEDF37-0071-4CA9-98A0-5682A520C1E2}" type="presParOf" srcId="{6CBB879C-CBDF-4BF3-AEA2-3BB63D0346BC}" destId="{2D186A2C-923B-481B-9C2E-4B0B8764CC60}" srcOrd="9" destOrd="0" presId="urn:microsoft.com/office/officeart/2016/7/layout/VerticalDownArrowProcess"/>
    <dgm:cxn modelId="{B99CD5B5-025F-4A3F-A644-4915CDA52301}" type="presParOf" srcId="{6CBB879C-CBDF-4BF3-AEA2-3BB63D0346BC}" destId="{2FC1BB75-08E9-409C-BEBF-52FB6883AB32}" srcOrd="10" destOrd="0" presId="urn:microsoft.com/office/officeart/2016/7/layout/VerticalDownArrowProcess"/>
    <dgm:cxn modelId="{F6755C76-2CA8-421E-8D85-EFC6A45A8A2C}" type="presParOf" srcId="{2FC1BB75-08E9-409C-BEBF-52FB6883AB32}" destId="{DA8C7DF6-1E10-4BD5-A43D-C7CDE2A9A2F3}" srcOrd="0" destOrd="0" presId="urn:microsoft.com/office/officeart/2016/7/layout/VerticalDownArrowProcess"/>
    <dgm:cxn modelId="{880EF87E-0681-4B30-950E-92CCD7F9DCB8}" type="presParOf" srcId="{2FC1BB75-08E9-409C-BEBF-52FB6883AB32}" destId="{1F209645-8C5C-4C94-B56D-8ED5D7172AAA}" srcOrd="1" destOrd="0" presId="urn:microsoft.com/office/officeart/2016/7/layout/VerticalDownArrowProcess"/>
    <dgm:cxn modelId="{B94034D2-C2D1-4F45-962D-B50AB937999E}" type="presParOf" srcId="{2FC1BB75-08E9-409C-BEBF-52FB6883AB32}" destId="{B06B53B4-77FF-4310-9E40-117A5FEFC5D1}"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08572A-A726-4F1C-8BC5-C679286AD6D2}">
      <dsp:nvSpPr>
        <dsp:cNvPr id="0" name=""/>
        <dsp:cNvSpPr/>
      </dsp:nvSpPr>
      <dsp:spPr>
        <a:xfrm>
          <a:off x="0" y="4635763"/>
          <a:ext cx="1597818" cy="608441"/>
        </a:xfrm>
        <a:prstGeom prst="rect">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637" tIns="99568" rIns="113637" bIns="99568" numCol="1" spcCol="1270" anchor="ctr" anchorCtr="0">
          <a:noAutofit/>
        </a:bodyPr>
        <a:lstStyle/>
        <a:p>
          <a:pPr marL="0" lvl="0" indent="0" algn="ctr" defTabSz="622300">
            <a:lnSpc>
              <a:spcPct val="90000"/>
            </a:lnSpc>
            <a:spcBef>
              <a:spcPct val="0"/>
            </a:spcBef>
            <a:spcAft>
              <a:spcPct val="35000"/>
            </a:spcAft>
            <a:buNone/>
          </a:pPr>
          <a:r>
            <a:rPr lang="en-US" sz="1400" kern="1200"/>
            <a:t>Repeat</a:t>
          </a:r>
        </a:p>
      </dsp:txBody>
      <dsp:txXfrm>
        <a:off x="0" y="4635763"/>
        <a:ext cx="1597818" cy="608441"/>
      </dsp:txXfrm>
    </dsp:sp>
    <dsp:sp modelId="{6024E7AF-7CE2-4D99-80EC-3A8EA1A7A94F}">
      <dsp:nvSpPr>
        <dsp:cNvPr id="0" name=""/>
        <dsp:cNvSpPr/>
      </dsp:nvSpPr>
      <dsp:spPr>
        <a:xfrm>
          <a:off x="1597818" y="4635763"/>
          <a:ext cx="4793456" cy="608441"/>
        </a:xfrm>
        <a:prstGeom prst="rect">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7234" tIns="139700" rIns="97234" bIns="139700" numCol="1" spcCol="1270" anchor="ctr" anchorCtr="0">
          <a:noAutofit/>
        </a:bodyPr>
        <a:lstStyle/>
        <a:p>
          <a:pPr marL="0" lvl="0" indent="0" algn="l" defTabSz="488950">
            <a:lnSpc>
              <a:spcPct val="90000"/>
            </a:lnSpc>
            <a:spcBef>
              <a:spcPct val="0"/>
            </a:spcBef>
            <a:spcAft>
              <a:spcPct val="35000"/>
            </a:spcAft>
            <a:buNone/>
          </a:pPr>
          <a:r>
            <a:rPr lang="en-US" sz="1100" kern="1200"/>
            <a:t>Repeat: Continue to iterate on the code, making small changes and testing frequently, until you are satisfied with the overall design and structure.</a:t>
          </a:r>
        </a:p>
      </dsp:txBody>
      <dsp:txXfrm>
        <a:off x="1597818" y="4635763"/>
        <a:ext cx="4793456" cy="608441"/>
      </dsp:txXfrm>
    </dsp:sp>
    <dsp:sp modelId="{823FD728-9959-483F-B8AA-A3698FA83906}">
      <dsp:nvSpPr>
        <dsp:cNvPr id="0" name=""/>
        <dsp:cNvSpPr/>
      </dsp:nvSpPr>
      <dsp:spPr>
        <a:xfrm rot="10800000">
          <a:off x="0" y="3709107"/>
          <a:ext cx="1597818" cy="935783"/>
        </a:xfrm>
        <a:prstGeom prst="upArrowCallout">
          <a:avLst>
            <a:gd name="adj1" fmla="val 5000"/>
            <a:gd name="adj2" fmla="val 10000"/>
            <a:gd name="adj3" fmla="val 15000"/>
            <a:gd name="adj4" fmla="val 64977"/>
          </a:avLst>
        </a:prstGeom>
        <a:solidFill>
          <a:schemeClr val="accent5">
            <a:hueOff val="487685"/>
            <a:satOff val="-3889"/>
            <a:lumOff val="-2941"/>
            <a:alphaOff val="0"/>
          </a:schemeClr>
        </a:solidFill>
        <a:ln w="19050" cap="rnd" cmpd="sng" algn="ctr">
          <a:solidFill>
            <a:schemeClr val="accent5">
              <a:hueOff val="487685"/>
              <a:satOff val="-3889"/>
              <a:lumOff val="-294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637" tIns="99568" rIns="113637" bIns="99568" numCol="1" spcCol="1270" anchor="ctr" anchorCtr="0">
          <a:noAutofit/>
        </a:bodyPr>
        <a:lstStyle/>
        <a:p>
          <a:pPr marL="0" lvl="0" indent="0" algn="ctr" defTabSz="622300">
            <a:lnSpc>
              <a:spcPct val="90000"/>
            </a:lnSpc>
            <a:spcBef>
              <a:spcPct val="0"/>
            </a:spcBef>
            <a:spcAft>
              <a:spcPct val="35000"/>
            </a:spcAft>
            <a:buNone/>
          </a:pPr>
          <a:r>
            <a:rPr lang="en-US" sz="1400" kern="1200" dirty="0"/>
            <a:t>Always Test</a:t>
          </a:r>
        </a:p>
      </dsp:txBody>
      <dsp:txXfrm rot="-10800000">
        <a:off x="0" y="3709107"/>
        <a:ext cx="1597818" cy="608258"/>
      </dsp:txXfrm>
    </dsp:sp>
    <dsp:sp modelId="{FFB60FCA-ABA1-49F0-8459-874262F79534}">
      <dsp:nvSpPr>
        <dsp:cNvPr id="0" name=""/>
        <dsp:cNvSpPr/>
      </dsp:nvSpPr>
      <dsp:spPr>
        <a:xfrm>
          <a:off x="1597818" y="3709107"/>
          <a:ext cx="4793456" cy="608258"/>
        </a:xfrm>
        <a:prstGeom prst="rect">
          <a:avLst/>
        </a:prstGeom>
        <a:solidFill>
          <a:schemeClr val="accent5">
            <a:tint val="40000"/>
            <a:alpha val="90000"/>
            <a:hueOff val="566141"/>
            <a:satOff val="-5467"/>
            <a:lumOff val="-643"/>
            <a:alphaOff val="0"/>
          </a:schemeClr>
        </a:solidFill>
        <a:ln w="19050" cap="rnd" cmpd="sng" algn="ctr">
          <a:solidFill>
            <a:schemeClr val="accent5">
              <a:tint val="40000"/>
              <a:alpha val="90000"/>
              <a:hueOff val="566141"/>
              <a:satOff val="-5467"/>
              <a:lumOff val="-64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7234" tIns="139700" rIns="97234" bIns="139700" numCol="1" spcCol="1270" anchor="ctr" anchorCtr="0">
          <a:noAutofit/>
        </a:bodyPr>
        <a:lstStyle/>
        <a:p>
          <a:pPr marL="0" lvl="0" indent="0" algn="l" defTabSz="488950">
            <a:lnSpc>
              <a:spcPct val="90000"/>
            </a:lnSpc>
            <a:spcBef>
              <a:spcPct val="0"/>
            </a:spcBef>
            <a:spcAft>
              <a:spcPct val="35000"/>
            </a:spcAft>
            <a:buNone/>
          </a:pPr>
          <a:r>
            <a:rPr lang="en-US" sz="1100" kern="1200"/>
            <a:t>Test frequently: After making each change, run your tests to ensure that the code still behaves as expected. This will help you to catch any issues early on and avoid having to debug large chunks of code later on.</a:t>
          </a:r>
        </a:p>
      </dsp:txBody>
      <dsp:txXfrm>
        <a:off x="1597818" y="3709107"/>
        <a:ext cx="4793456" cy="608258"/>
      </dsp:txXfrm>
    </dsp:sp>
    <dsp:sp modelId="{B8E95F7C-85D9-48D8-9F1D-E800FCD7FE9A}">
      <dsp:nvSpPr>
        <dsp:cNvPr id="0" name=""/>
        <dsp:cNvSpPr/>
      </dsp:nvSpPr>
      <dsp:spPr>
        <a:xfrm rot="10800000">
          <a:off x="0" y="2782450"/>
          <a:ext cx="1597818" cy="935783"/>
        </a:xfrm>
        <a:prstGeom prst="upArrowCallout">
          <a:avLst>
            <a:gd name="adj1" fmla="val 5000"/>
            <a:gd name="adj2" fmla="val 10000"/>
            <a:gd name="adj3" fmla="val 15000"/>
            <a:gd name="adj4" fmla="val 64977"/>
          </a:avLst>
        </a:prstGeom>
        <a:solidFill>
          <a:schemeClr val="accent5">
            <a:hueOff val="975370"/>
            <a:satOff val="-7777"/>
            <a:lumOff val="-5882"/>
            <a:alphaOff val="0"/>
          </a:schemeClr>
        </a:solidFill>
        <a:ln w="19050" cap="rnd" cmpd="sng" algn="ctr">
          <a:solidFill>
            <a:schemeClr val="accent5">
              <a:hueOff val="975370"/>
              <a:satOff val="-7777"/>
              <a:lumOff val="-588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637" tIns="99568" rIns="113637" bIns="99568" numCol="1" spcCol="1270" anchor="ctr" anchorCtr="0">
          <a:noAutofit/>
        </a:bodyPr>
        <a:lstStyle/>
        <a:p>
          <a:pPr marL="0" lvl="0" indent="0" algn="ctr" defTabSz="622300">
            <a:lnSpc>
              <a:spcPct val="90000"/>
            </a:lnSpc>
            <a:spcBef>
              <a:spcPct val="0"/>
            </a:spcBef>
            <a:spcAft>
              <a:spcPct val="35000"/>
            </a:spcAft>
            <a:buNone/>
          </a:pPr>
          <a:r>
            <a:rPr lang="en-US" sz="1400" kern="1200" dirty="0"/>
            <a:t>Best Practices</a:t>
          </a:r>
        </a:p>
      </dsp:txBody>
      <dsp:txXfrm rot="-10800000">
        <a:off x="0" y="2782450"/>
        <a:ext cx="1597818" cy="608258"/>
      </dsp:txXfrm>
    </dsp:sp>
    <dsp:sp modelId="{7A36AEEB-9900-4DF7-95FE-92E87BF1B3FF}">
      <dsp:nvSpPr>
        <dsp:cNvPr id="0" name=""/>
        <dsp:cNvSpPr/>
      </dsp:nvSpPr>
      <dsp:spPr>
        <a:xfrm>
          <a:off x="1597818" y="2782450"/>
          <a:ext cx="4793456" cy="608258"/>
        </a:xfrm>
        <a:prstGeom prst="rect">
          <a:avLst/>
        </a:prstGeom>
        <a:solidFill>
          <a:schemeClr val="accent5">
            <a:tint val="40000"/>
            <a:alpha val="90000"/>
            <a:hueOff val="1132282"/>
            <a:satOff val="-10934"/>
            <a:lumOff val="-1285"/>
            <a:alphaOff val="0"/>
          </a:schemeClr>
        </a:solidFill>
        <a:ln w="19050" cap="rnd" cmpd="sng" algn="ctr">
          <a:solidFill>
            <a:schemeClr val="accent5">
              <a:tint val="40000"/>
              <a:alpha val="90000"/>
              <a:hueOff val="1132282"/>
              <a:satOff val="-10934"/>
              <a:lumOff val="-128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7234" tIns="139700" rIns="97234" bIns="139700" numCol="1" spcCol="1270" anchor="ctr" anchorCtr="0">
          <a:noAutofit/>
        </a:bodyPr>
        <a:lstStyle/>
        <a:p>
          <a:pPr marL="0" lvl="0" indent="0" algn="l" defTabSz="488950">
            <a:lnSpc>
              <a:spcPct val="90000"/>
            </a:lnSpc>
            <a:spcBef>
              <a:spcPct val="0"/>
            </a:spcBef>
            <a:spcAft>
              <a:spcPct val="35000"/>
            </a:spcAft>
            <a:buNone/>
          </a:pPr>
          <a:r>
            <a:rPr lang="en-US" sz="1100" kern="1200" dirty="0"/>
            <a:t>Use best practices: Use best practices and design patterns to improve the structure and readability of your code. This may include techniques like extracting methods, removing duplication, and simplifying complex logic.</a:t>
          </a:r>
        </a:p>
      </dsp:txBody>
      <dsp:txXfrm>
        <a:off x="1597818" y="2782450"/>
        <a:ext cx="4793456" cy="608258"/>
      </dsp:txXfrm>
    </dsp:sp>
    <dsp:sp modelId="{98EFB4D5-1BA6-4160-A80E-B98022305C54}">
      <dsp:nvSpPr>
        <dsp:cNvPr id="0" name=""/>
        <dsp:cNvSpPr/>
      </dsp:nvSpPr>
      <dsp:spPr>
        <a:xfrm rot="10800000">
          <a:off x="0" y="1855794"/>
          <a:ext cx="1597818" cy="935783"/>
        </a:xfrm>
        <a:prstGeom prst="upArrowCallout">
          <a:avLst>
            <a:gd name="adj1" fmla="val 5000"/>
            <a:gd name="adj2" fmla="val 10000"/>
            <a:gd name="adj3" fmla="val 15000"/>
            <a:gd name="adj4" fmla="val 64977"/>
          </a:avLst>
        </a:prstGeom>
        <a:solidFill>
          <a:schemeClr val="accent5">
            <a:hueOff val="1463055"/>
            <a:satOff val="-11666"/>
            <a:lumOff val="-8823"/>
            <a:alphaOff val="0"/>
          </a:schemeClr>
        </a:solidFill>
        <a:ln w="19050" cap="rnd" cmpd="sng" algn="ctr">
          <a:solidFill>
            <a:schemeClr val="accent5">
              <a:hueOff val="1463055"/>
              <a:satOff val="-11666"/>
              <a:lumOff val="-882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637" tIns="99568" rIns="113637" bIns="99568" numCol="1" spcCol="1270" anchor="ctr" anchorCtr="0">
          <a:noAutofit/>
        </a:bodyPr>
        <a:lstStyle/>
        <a:p>
          <a:pPr marL="0" lvl="0" indent="0" algn="ctr" defTabSz="622300">
            <a:lnSpc>
              <a:spcPct val="90000"/>
            </a:lnSpc>
            <a:spcBef>
              <a:spcPct val="0"/>
            </a:spcBef>
            <a:spcAft>
              <a:spcPct val="35000"/>
            </a:spcAft>
            <a:buNone/>
          </a:pPr>
          <a:r>
            <a:rPr lang="en-US" sz="1400" kern="1200" dirty="0"/>
            <a:t>Small Changes</a:t>
          </a:r>
        </a:p>
      </dsp:txBody>
      <dsp:txXfrm rot="-10800000">
        <a:off x="0" y="1855794"/>
        <a:ext cx="1597818" cy="608258"/>
      </dsp:txXfrm>
    </dsp:sp>
    <dsp:sp modelId="{E235490C-802F-4A00-83B7-45770FBCC09A}">
      <dsp:nvSpPr>
        <dsp:cNvPr id="0" name=""/>
        <dsp:cNvSpPr/>
      </dsp:nvSpPr>
      <dsp:spPr>
        <a:xfrm>
          <a:off x="1597818" y="1855794"/>
          <a:ext cx="4793456" cy="608258"/>
        </a:xfrm>
        <a:prstGeom prst="rect">
          <a:avLst/>
        </a:prstGeom>
        <a:solidFill>
          <a:schemeClr val="accent5">
            <a:tint val="40000"/>
            <a:alpha val="90000"/>
            <a:hueOff val="1698424"/>
            <a:satOff val="-16400"/>
            <a:lumOff val="-1928"/>
            <a:alphaOff val="0"/>
          </a:schemeClr>
        </a:solidFill>
        <a:ln w="19050" cap="rnd" cmpd="sng" algn="ctr">
          <a:solidFill>
            <a:schemeClr val="accent5">
              <a:tint val="40000"/>
              <a:alpha val="90000"/>
              <a:hueOff val="1698424"/>
              <a:satOff val="-16400"/>
              <a:lumOff val="-19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7234" tIns="139700" rIns="97234" bIns="139700" numCol="1" spcCol="1270" anchor="ctr" anchorCtr="0">
          <a:noAutofit/>
        </a:bodyPr>
        <a:lstStyle/>
        <a:p>
          <a:pPr marL="0" lvl="0" indent="0" algn="l" defTabSz="488950">
            <a:lnSpc>
              <a:spcPct val="90000"/>
            </a:lnSpc>
            <a:spcBef>
              <a:spcPct val="0"/>
            </a:spcBef>
            <a:spcAft>
              <a:spcPct val="35000"/>
            </a:spcAft>
            <a:buNone/>
          </a:pPr>
          <a:r>
            <a:rPr lang="en-US" sz="1100" kern="1200" dirty="0"/>
            <a:t>Make small changes: Refactor the code in small, incremental steps. This will help you to keep the changes manageable and reduce the risk of introducing new bugs.</a:t>
          </a:r>
        </a:p>
      </dsp:txBody>
      <dsp:txXfrm>
        <a:off x="1597818" y="1855794"/>
        <a:ext cx="4793456" cy="608258"/>
      </dsp:txXfrm>
    </dsp:sp>
    <dsp:sp modelId="{7576D3F9-0D96-4E39-A172-A1E206DCB3A5}">
      <dsp:nvSpPr>
        <dsp:cNvPr id="0" name=""/>
        <dsp:cNvSpPr/>
      </dsp:nvSpPr>
      <dsp:spPr>
        <a:xfrm rot="10800000">
          <a:off x="0" y="929138"/>
          <a:ext cx="1597818" cy="935783"/>
        </a:xfrm>
        <a:prstGeom prst="upArrowCallout">
          <a:avLst>
            <a:gd name="adj1" fmla="val 5000"/>
            <a:gd name="adj2" fmla="val 10000"/>
            <a:gd name="adj3" fmla="val 15000"/>
            <a:gd name="adj4" fmla="val 64977"/>
          </a:avLst>
        </a:prstGeom>
        <a:solidFill>
          <a:schemeClr val="accent5">
            <a:hueOff val="1950740"/>
            <a:satOff val="-15554"/>
            <a:lumOff val="-11764"/>
            <a:alphaOff val="0"/>
          </a:schemeClr>
        </a:solidFill>
        <a:ln w="19050" cap="rnd" cmpd="sng" algn="ctr">
          <a:solidFill>
            <a:schemeClr val="accent5">
              <a:hueOff val="1950740"/>
              <a:satOff val="-15554"/>
              <a:lumOff val="-1176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637" tIns="99568" rIns="113637" bIns="99568" numCol="1" spcCol="1270" anchor="ctr" anchorCtr="0">
          <a:noAutofit/>
        </a:bodyPr>
        <a:lstStyle/>
        <a:p>
          <a:pPr marL="0" lvl="0" indent="0" algn="ctr" defTabSz="622300">
            <a:lnSpc>
              <a:spcPct val="90000"/>
            </a:lnSpc>
            <a:spcBef>
              <a:spcPct val="0"/>
            </a:spcBef>
            <a:spcAft>
              <a:spcPct val="35000"/>
            </a:spcAft>
            <a:buNone/>
          </a:pPr>
          <a:r>
            <a:rPr lang="en-US" sz="1400" kern="1200" dirty="0"/>
            <a:t>Write Tests</a:t>
          </a:r>
        </a:p>
      </dsp:txBody>
      <dsp:txXfrm rot="-10800000">
        <a:off x="0" y="929138"/>
        <a:ext cx="1597818" cy="608258"/>
      </dsp:txXfrm>
    </dsp:sp>
    <dsp:sp modelId="{4F8433CE-6BEA-435F-98C0-9D05A65726FE}">
      <dsp:nvSpPr>
        <dsp:cNvPr id="0" name=""/>
        <dsp:cNvSpPr/>
      </dsp:nvSpPr>
      <dsp:spPr>
        <a:xfrm>
          <a:off x="1597818" y="929138"/>
          <a:ext cx="4793456" cy="608258"/>
        </a:xfrm>
        <a:prstGeom prst="rect">
          <a:avLst/>
        </a:prstGeom>
        <a:solidFill>
          <a:schemeClr val="accent5">
            <a:tint val="40000"/>
            <a:alpha val="90000"/>
            <a:hueOff val="2264565"/>
            <a:satOff val="-21867"/>
            <a:lumOff val="-2570"/>
            <a:alphaOff val="0"/>
          </a:schemeClr>
        </a:solidFill>
        <a:ln w="19050" cap="rnd" cmpd="sng" algn="ctr">
          <a:solidFill>
            <a:schemeClr val="accent5">
              <a:tint val="40000"/>
              <a:alpha val="90000"/>
              <a:hueOff val="2264565"/>
              <a:satOff val="-21867"/>
              <a:lumOff val="-257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7234" tIns="139700" rIns="97234" bIns="139700" numCol="1" spcCol="1270" anchor="ctr" anchorCtr="0">
          <a:noAutofit/>
        </a:bodyPr>
        <a:lstStyle/>
        <a:p>
          <a:pPr marL="0" lvl="0" indent="0" algn="l" defTabSz="488950">
            <a:lnSpc>
              <a:spcPct val="90000"/>
            </a:lnSpc>
            <a:spcBef>
              <a:spcPct val="0"/>
            </a:spcBef>
            <a:spcAft>
              <a:spcPct val="35000"/>
            </a:spcAft>
            <a:buNone/>
          </a:pPr>
          <a:r>
            <a:rPr lang="en-US" sz="1100" kern="1200" dirty="0"/>
            <a:t>Write tests: Make sure you have a comprehensive suite of tests that cover the existing behavior of the code. This will help you to ensure that your refactoring doesn't introduce new bugs or break existing functionality.</a:t>
          </a:r>
        </a:p>
      </dsp:txBody>
      <dsp:txXfrm>
        <a:off x="1597818" y="929138"/>
        <a:ext cx="4793456" cy="608258"/>
      </dsp:txXfrm>
    </dsp:sp>
    <dsp:sp modelId="{1F209645-8C5C-4C94-B56D-8ED5D7172AAA}">
      <dsp:nvSpPr>
        <dsp:cNvPr id="0" name=""/>
        <dsp:cNvSpPr/>
      </dsp:nvSpPr>
      <dsp:spPr>
        <a:xfrm rot="10800000">
          <a:off x="0" y="2481"/>
          <a:ext cx="1597818" cy="935783"/>
        </a:xfrm>
        <a:prstGeom prst="upArrowCallout">
          <a:avLst>
            <a:gd name="adj1" fmla="val 5000"/>
            <a:gd name="adj2" fmla="val 10000"/>
            <a:gd name="adj3" fmla="val 15000"/>
            <a:gd name="adj4" fmla="val 64977"/>
          </a:avLst>
        </a:prstGeom>
        <a:solidFill>
          <a:schemeClr val="accent5">
            <a:hueOff val="2438425"/>
            <a:satOff val="-19443"/>
            <a:lumOff val="-14705"/>
            <a:alphaOff val="0"/>
          </a:schemeClr>
        </a:solidFill>
        <a:ln w="19050" cap="rnd" cmpd="sng" algn="ctr">
          <a:solidFill>
            <a:schemeClr val="accent5">
              <a:hueOff val="2438425"/>
              <a:satOff val="-19443"/>
              <a:lumOff val="-1470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637" tIns="99568" rIns="113637" bIns="99568" numCol="1" spcCol="1270" anchor="ctr" anchorCtr="0">
          <a:noAutofit/>
        </a:bodyPr>
        <a:lstStyle/>
        <a:p>
          <a:pPr marL="0" lvl="0" indent="0" algn="ctr" defTabSz="622300">
            <a:lnSpc>
              <a:spcPct val="90000"/>
            </a:lnSpc>
            <a:spcBef>
              <a:spcPct val="0"/>
            </a:spcBef>
            <a:spcAft>
              <a:spcPct val="35000"/>
            </a:spcAft>
            <a:buNone/>
          </a:pPr>
          <a:r>
            <a:rPr lang="en-US" sz="1400" kern="1200"/>
            <a:t>Understand</a:t>
          </a:r>
        </a:p>
      </dsp:txBody>
      <dsp:txXfrm rot="-10800000">
        <a:off x="0" y="2481"/>
        <a:ext cx="1597818" cy="608258"/>
      </dsp:txXfrm>
    </dsp:sp>
    <dsp:sp modelId="{B06B53B4-77FF-4310-9E40-117A5FEFC5D1}">
      <dsp:nvSpPr>
        <dsp:cNvPr id="0" name=""/>
        <dsp:cNvSpPr/>
      </dsp:nvSpPr>
      <dsp:spPr>
        <a:xfrm>
          <a:off x="1597818" y="2481"/>
          <a:ext cx="4793456" cy="608258"/>
        </a:xfrm>
        <a:prstGeom prst="rect">
          <a:avLst/>
        </a:prstGeom>
        <a:solidFill>
          <a:schemeClr val="accent5">
            <a:tint val="40000"/>
            <a:alpha val="90000"/>
            <a:hueOff val="2830706"/>
            <a:satOff val="-27334"/>
            <a:lumOff val="-3213"/>
            <a:alphaOff val="0"/>
          </a:schemeClr>
        </a:solidFill>
        <a:ln w="19050" cap="rnd" cmpd="sng" algn="ctr">
          <a:solidFill>
            <a:schemeClr val="accent5">
              <a:tint val="40000"/>
              <a:alpha val="90000"/>
              <a:hueOff val="2830706"/>
              <a:satOff val="-27334"/>
              <a:lumOff val="-321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7234" tIns="139700" rIns="97234" bIns="139700" numCol="1" spcCol="1270" anchor="ctr" anchorCtr="0">
          <a:noAutofit/>
        </a:bodyPr>
        <a:lstStyle/>
        <a:p>
          <a:pPr marL="0" lvl="0" indent="0" algn="l" defTabSz="488950">
            <a:lnSpc>
              <a:spcPct val="90000"/>
            </a:lnSpc>
            <a:spcBef>
              <a:spcPct val="0"/>
            </a:spcBef>
            <a:spcAft>
              <a:spcPct val="35000"/>
            </a:spcAft>
            <a:buNone/>
          </a:pPr>
          <a:r>
            <a:rPr lang="en-US" sz="1100" kern="1200" dirty="0"/>
            <a:t>Understand the code: Before you start refactoring, make sure you have a good understanding of the existing code and its behavior. You should also identify the parts of the code that need to be refactored.</a:t>
          </a:r>
        </a:p>
      </dsp:txBody>
      <dsp:txXfrm>
        <a:off x="1597818" y="2481"/>
        <a:ext cx="4793456" cy="608258"/>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5FA63C6-ACBD-445D-9602-B4831BE1A42F}" type="datetimeFigureOut">
              <a:rPr lang="en-IL" smtClean="0"/>
              <a:t>26/05/2023</a:t>
            </a:fld>
            <a:endParaRPr lang="en-IL"/>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L"/>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381891E-1B44-4278-A731-44FAD24CFBDD}" type="slidenum">
              <a:rPr lang="en-IL" smtClean="0"/>
              <a:t>‹#›</a:t>
            </a:fld>
            <a:endParaRPr lang="en-IL"/>
          </a:p>
        </p:txBody>
      </p:sp>
    </p:spTree>
    <p:extLst>
      <p:ext uri="{BB962C8B-B14F-4D97-AF65-F5344CB8AC3E}">
        <p14:creationId xmlns:p14="http://schemas.microsoft.com/office/powerpoint/2010/main" val="2745573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FA63C6-ACBD-445D-9602-B4831BE1A42F}" type="datetimeFigureOut">
              <a:rPr lang="en-IL" smtClean="0"/>
              <a:t>26/05/2023</a:t>
            </a:fld>
            <a:endParaRPr lang="en-IL"/>
          </a:p>
        </p:txBody>
      </p:sp>
      <p:sp>
        <p:nvSpPr>
          <p:cNvPr id="6" name="Footer Placeholder 5"/>
          <p:cNvSpPr>
            <a:spLocks noGrp="1"/>
          </p:cNvSpPr>
          <p:nvPr>
            <p:ph type="ftr" sz="quarter" idx="11"/>
          </p:nvPr>
        </p:nvSpPr>
        <p:spPr/>
        <p:txBody>
          <a:bodyPr/>
          <a:lstStyle/>
          <a:p>
            <a:endParaRPr lang="en-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381891E-1B44-4278-A731-44FAD24CFBDD}" type="slidenum">
              <a:rPr lang="en-IL" smtClean="0"/>
              <a:t>‹#›</a:t>
            </a:fld>
            <a:endParaRPr lang="en-IL"/>
          </a:p>
        </p:txBody>
      </p:sp>
    </p:spTree>
    <p:extLst>
      <p:ext uri="{BB962C8B-B14F-4D97-AF65-F5344CB8AC3E}">
        <p14:creationId xmlns:p14="http://schemas.microsoft.com/office/powerpoint/2010/main" val="2656197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5FA63C6-ACBD-445D-9602-B4831BE1A42F}" type="datetimeFigureOut">
              <a:rPr lang="en-IL" smtClean="0"/>
              <a:t>26/05/2023</a:t>
            </a:fld>
            <a:endParaRPr lang="en-IL"/>
          </a:p>
        </p:txBody>
      </p:sp>
      <p:sp>
        <p:nvSpPr>
          <p:cNvPr id="5" name="Footer Placeholder 4"/>
          <p:cNvSpPr>
            <a:spLocks noGrp="1"/>
          </p:cNvSpPr>
          <p:nvPr>
            <p:ph type="ftr" sz="quarter" idx="11"/>
          </p:nvPr>
        </p:nvSpPr>
        <p:spPr/>
        <p:txBody>
          <a:bodyPr/>
          <a:lstStyle/>
          <a:p>
            <a:endParaRPr lang="en-IL"/>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381891E-1B44-4278-A731-44FAD24CFBDD}" type="slidenum">
              <a:rPr lang="en-IL" smtClean="0"/>
              <a:t>‹#›</a:t>
            </a:fld>
            <a:endParaRPr lang="en-IL"/>
          </a:p>
        </p:txBody>
      </p:sp>
    </p:spTree>
    <p:extLst>
      <p:ext uri="{BB962C8B-B14F-4D97-AF65-F5344CB8AC3E}">
        <p14:creationId xmlns:p14="http://schemas.microsoft.com/office/powerpoint/2010/main" val="1148332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5FA63C6-ACBD-445D-9602-B4831BE1A42F}" type="datetimeFigureOut">
              <a:rPr lang="en-IL" smtClean="0"/>
              <a:t>26/05/2023</a:t>
            </a:fld>
            <a:endParaRPr lang="en-IL"/>
          </a:p>
        </p:txBody>
      </p:sp>
      <p:sp>
        <p:nvSpPr>
          <p:cNvPr id="5" name="Footer Placeholder 4"/>
          <p:cNvSpPr>
            <a:spLocks noGrp="1"/>
          </p:cNvSpPr>
          <p:nvPr>
            <p:ph type="ftr" sz="quarter" idx="11"/>
          </p:nvPr>
        </p:nvSpPr>
        <p:spPr/>
        <p:txBody>
          <a:bodyPr/>
          <a:lstStyle/>
          <a:p>
            <a:endParaRPr lang="en-IL"/>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381891E-1B44-4278-A731-44FAD24CFBDD}" type="slidenum">
              <a:rPr lang="en-IL" smtClean="0"/>
              <a:t>‹#›</a:t>
            </a:fld>
            <a:endParaRPr lang="en-IL"/>
          </a:p>
        </p:txBody>
      </p:sp>
    </p:spTree>
    <p:extLst>
      <p:ext uri="{BB962C8B-B14F-4D97-AF65-F5344CB8AC3E}">
        <p14:creationId xmlns:p14="http://schemas.microsoft.com/office/powerpoint/2010/main" val="2087533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FA63C6-ACBD-445D-9602-B4831BE1A42F}" type="datetimeFigureOut">
              <a:rPr lang="en-IL" smtClean="0"/>
              <a:t>26/05/2023</a:t>
            </a:fld>
            <a:endParaRPr lang="en-IL"/>
          </a:p>
        </p:txBody>
      </p:sp>
      <p:sp>
        <p:nvSpPr>
          <p:cNvPr id="5" name="Footer Placeholder 4"/>
          <p:cNvSpPr>
            <a:spLocks noGrp="1"/>
          </p:cNvSpPr>
          <p:nvPr>
            <p:ph type="ftr" sz="quarter" idx="11"/>
          </p:nvPr>
        </p:nvSpPr>
        <p:spPr/>
        <p:txBody>
          <a:bodyPr/>
          <a:lstStyle/>
          <a:p>
            <a:endParaRPr lang="en-IL"/>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381891E-1B44-4278-A731-44FAD24CFBDD}" type="slidenum">
              <a:rPr lang="en-IL" smtClean="0"/>
              <a:t>‹#›</a:t>
            </a:fld>
            <a:endParaRPr lang="en-IL"/>
          </a:p>
        </p:txBody>
      </p:sp>
    </p:spTree>
    <p:extLst>
      <p:ext uri="{BB962C8B-B14F-4D97-AF65-F5344CB8AC3E}">
        <p14:creationId xmlns:p14="http://schemas.microsoft.com/office/powerpoint/2010/main" val="3122754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5FA63C6-ACBD-445D-9602-B4831BE1A42F}" type="datetimeFigureOut">
              <a:rPr lang="en-IL" smtClean="0"/>
              <a:t>26/05/2023</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A381891E-1B44-4278-A731-44FAD24CFBDD}" type="slidenum">
              <a:rPr lang="en-IL" smtClean="0"/>
              <a:t>‹#›</a:t>
            </a:fld>
            <a:endParaRPr lang="en-IL"/>
          </a:p>
        </p:txBody>
      </p:sp>
    </p:spTree>
    <p:extLst>
      <p:ext uri="{BB962C8B-B14F-4D97-AF65-F5344CB8AC3E}">
        <p14:creationId xmlns:p14="http://schemas.microsoft.com/office/powerpoint/2010/main" val="2322311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5FA63C6-ACBD-445D-9602-B4831BE1A42F}" type="datetimeFigureOut">
              <a:rPr lang="en-IL" smtClean="0"/>
              <a:t>26/05/2023</a:t>
            </a:fld>
            <a:endParaRPr lang="en-IL"/>
          </a:p>
        </p:txBody>
      </p:sp>
      <p:sp>
        <p:nvSpPr>
          <p:cNvPr id="8" name="Footer Placeholder 7"/>
          <p:cNvSpPr>
            <a:spLocks noGrp="1"/>
          </p:cNvSpPr>
          <p:nvPr>
            <p:ph type="ftr" sz="quarter" idx="11"/>
          </p:nvPr>
        </p:nvSpPr>
        <p:spPr>
          <a:xfrm>
            <a:off x="561111" y="6391838"/>
            <a:ext cx="3644282" cy="304801"/>
          </a:xfrm>
        </p:spPr>
        <p:txBody>
          <a:bodyPr/>
          <a:lstStyle/>
          <a:p>
            <a:endParaRPr lang="en-IL"/>
          </a:p>
        </p:txBody>
      </p:sp>
      <p:sp>
        <p:nvSpPr>
          <p:cNvPr id="9" name="Slide Number Placeholder 8"/>
          <p:cNvSpPr>
            <a:spLocks noGrp="1"/>
          </p:cNvSpPr>
          <p:nvPr>
            <p:ph type="sldNum" sz="quarter" idx="12"/>
          </p:nvPr>
        </p:nvSpPr>
        <p:spPr/>
        <p:txBody>
          <a:bodyPr/>
          <a:lstStyle/>
          <a:p>
            <a:fld id="{A381891E-1B44-4278-A731-44FAD24CFBDD}" type="slidenum">
              <a:rPr lang="en-IL" smtClean="0"/>
              <a:t>‹#›</a:t>
            </a:fld>
            <a:endParaRPr lang="en-IL"/>
          </a:p>
        </p:txBody>
      </p:sp>
    </p:spTree>
    <p:extLst>
      <p:ext uri="{BB962C8B-B14F-4D97-AF65-F5344CB8AC3E}">
        <p14:creationId xmlns:p14="http://schemas.microsoft.com/office/powerpoint/2010/main" val="347284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5FA63C6-ACBD-445D-9602-B4831BE1A42F}" type="datetimeFigureOut">
              <a:rPr lang="en-IL" smtClean="0"/>
              <a:t>26/05/2023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A381891E-1B44-4278-A731-44FAD24CFBDD}" type="slidenum">
              <a:rPr lang="en-IL" smtClean="0"/>
              <a:t>‹#›</a:t>
            </a:fld>
            <a:endParaRPr lang="en-IL"/>
          </a:p>
        </p:txBody>
      </p:sp>
    </p:spTree>
    <p:extLst>
      <p:ext uri="{BB962C8B-B14F-4D97-AF65-F5344CB8AC3E}">
        <p14:creationId xmlns:p14="http://schemas.microsoft.com/office/powerpoint/2010/main" val="844961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5FA63C6-ACBD-445D-9602-B4831BE1A42F}" type="datetimeFigureOut">
              <a:rPr lang="en-IL" smtClean="0"/>
              <a:t>26/05/2023</a:t>
            </a:fld>
            <a:endParaRPr lang="en-IL"/>
          </a:p>
        </p:txBody>
      </p:sp>
      <p:sp>
        <p:nvSpPr>
          <p:cNvPr id="5" name="Footer Placeholder 4"/>
          <p:cNvSpPr>
            <a:spLocks noGrp="1"/>
          </p:cNvSpPr>
          <p:nvPr>
            <p:ph type="ftr" sz="quarter" idx="11"/>
          </p:nvPr>
        </p:nvSpPr>
        <p:spPr/>
        <p:txBody>
          <a:bodyPr/>
          <a:lstStyle/>
          <a:p>
            <a:endParaRPr lang="en-IL"/>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381891E-1B44-4278-A731-44FAD24CFBDD}" type="slidenum">
              <a:rPr lang="en-IL" smtClean="0"/>
              <a:t>‹#›</a:t>
            </a:fld>
            <a:endParaRPr lang="en-IL"/>
          </a:p>
        </p:txBody>
      </p:sp>
    </p:spTree>
    <p:extLst>
      <p:ext uri="{BB962C8B-B14F-4D97-AF65-F5344CB8AC3E}">
        <p14:creationId xmlns:p14="http://schemas.microsoft.com/office/powerpoint/2010/main" val="191095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FA63C6-ACBD-445D-9602-B4831BE1A42F}" type="datetimeFigureOut">
              <a:rPr lang="en-IL" smtClean="0"/>
              <a:t>26/05/2023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A381891E-1B44-4278-A731-44FAD24CFBDD}" type="slidenum">
              <a:rPr lang="en-IL" smtClean="0"/>
              <a:t>‹#›</a:t>
            </a:fld>
            <a:endParaRPr lang="en-IL"/>
          </a:p>
        </p:txBody>
      </p:sp>
    </p:spTree>
    <p:extLst>
      <p:ext uri="{BB962C8B-B14F-4D97-AF65-F5344CB8AC3E}">
        <p14:creationId xmlns:p14="http://schemas.microsoft.com/office/powerpoint/2010/main" val="1863648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FA63C6-ACBD-445D-9602-B4831BE1A42F}" type="datetimeFigureOut">
              <a:rPr lang="en-IL" smtClean="0"/>
              <a:t>26/05/2023</a:t>
            </a:fld>
            <a:endParaRPr lang="en-IL"/>
          </a:p>
        </p:txBody>
      </p:sp>
      <p:sp>
        <p:nvSpPr>
          <p:cNvPr id="5" name="Footer Placeholder 4"/>
          <p:cNvSpPr>
            <a:spLocks noGrp="1"/>
          </p:cNvSpPr>
          <p:nvPr>
            <p:ph type="ftr" sz="quarter" idx="11"/>
          </p:nvPr>
        </p:nvSpPr>
        <p:spPr/>
        <p:txBody>
          <a:bodyPr/>
          <a:lstStyle/>
          <a:p>
            <a:endParaRPr lang="en-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381891E-1B44-4278-A731-44FAD24CFBDD}" type="slidenum">
              <a:rPr lang="en-IL" smtClean="0"/>
              <a:t>‹#›</a:t>
            </a:fld>
            <a:endParaRPr lang="en-IL"/>
          </a:p>
        </p:txBody>
      </p:sp>
    </p:spTree>
    <p:extLst>
      <p:ext uri="{BB962C8B-B14F-4D97-AF65-F5344CB8AC3E}">
        <p14:creationId xmlns:p14="http://schemas.microsoft.com/office/powerpoint/2010/main" val="3743637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FA63C6-ACBD-445D-9602-B4831BE1A42F}" type="datetimeFigureOut">
              <a:rPr lang="en-IL" smtClean="0"/>
              <a:t>26/05/2023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A381891E-1B44-4278-A731-44FAD24CFBDD}" type="slidenum">
              <a:rPr lang="en-IL" smtClean="0"/>
              <a:t>‹#›</a:t>
            </a:fld>
            <a:endParaRPr lang="en-IL"/>
          </a:p>
        </p:txBody>
      </p:sp>
    </p:spTree>
    <p:extLst>
      <p:ext uri="{BB962C8B-B14F-4D97-AF65-F5344CB8AC3E}">
        <p14:creationId xmlns:p14="http://schemas.microsoft.com/office/powerpoint/2010/main" val="4063655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FA63C6-ACBD-445D-9602-B4831BE1A42F}" type="datetimeFigureOut">
              <a:rPr lang="en-IL" smtClean="0"/>
              <a:t>26/05/2023</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A381891E-1B44-4278-A731-44FAD24CFBDD}" type="slidenum">
              <a:rPr lang="en-IL" smtClean="0"/>
              <a:t>‹#›</a:t>
            </a:fld>
            <a:endParaRPr lang="en-IL"/>
          </a:p>
        </p:txBody>
      </p:sp>
    </p:spTree>
    <p:extLst>
      <p:ext uri="{BB962C8B-B14F-4D97-AF65-F5344CB8AC3E}">
        <p14:creationId xmlns:p14="http://schemas.microsoft.com/office/powerpoint/2010/main" val="814307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FA63C6-ACBD-445D-9602-B4831BE1A42F}" type="datetimeFigureOut">
              <a:rPr lang="en-IL" smtClean="0"/>
              <a:t>26/05/2023</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A381891E-1B44-4278-A731-44FAD24CFBDD}" type="slidenum">
              <a:rPr lang="en-IL" smtClean="0"/>
              <a:t>‹#›</a:t>
            </a:fld>
            <a:endParaRPr lang="en-IL"/>
          </a:p>
        </p:txBody>
      </p:sp>
    </p:spTree>
    <p:extLst>
      <p:ext uri="{BB962C8B-B14F-4D97-AF65-F5344CB8AC3E}">
        <p14:creationId xmlns:p14="http://schemas.microsoft.com/office/powerpoint/2010/main" val="2160825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FA63C6-ACBD-445D-9602-B4831BE1A42F}" type="datetimeFigureOut">
              <a:rPr lang="en-IL" smtClean="0"/>
              <a:t>26/05/2023</a:t>
            </a:fld>
            <a:endParaRPr lang="en-IL"/>
          </a:p>
        </p:txBody>
      </p:sp>
      <p:sp>
        <p:nvSpPr>
          <p:cNvPr id="3" name="Footer Placeholder 2"/>
          <p:cNvSpPr>
            <a:spLocks noGrp="1"/>
          </p:cNvSpPr>
          <p:nvPr>
            <p:ph type="ftr" sz="quarter" idx="11"/>
          </p:nvPr>
        </p:nvSpPr>
        <p:spPr/>
        <p:txBody>
          <a:bodyPr/>
          <a:lstStyle/>
          <a:p>
            <a:endParaRPr lang="en-IL"/>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381891E-1B44-4278-A731-44FAD24CFBDD}" type="slidenum">
              <a:rPr lang="en-IL" smtClean="0"/>
              <a:t>‹#›</a:t>
            </a:fld>
            <a:endParaRPr lang="en-IL"/>
          </a:p>
        </p:txBody>
      </p:sp>
    </p:spTree>
    <p:extLst>
      <p:ext uri="{BB962C8B-B14F-4D97-AF65-F5344CB8AC3E}">
        <p14:creationId xmlns:p14="http://schemas.microsoft.com/office/powerpoint/2010/main" val="3801493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FA63C6-ACBD-445D-9602-B4831BE1A42F}" type="datetimeFigureOut">
              <a:rPr lang="en-IL" smtClean="0"/>
              <a:t>26/05/2023</a:t>
            </a:fld>
            <a:endParaRPr lang="en-IL"/>
          </a:p>
        </p:txBody>
      </p:sp>
      <p:sp>
        <p:nvSpPr>
          <p:cNvPr id="6" name="Footer Placeholder 5"/>
          <p:cNvSpPr>
            <a:spLocks noGrp="1"/>
          </p:cNvSpPr>
          <p:nvPr>
            <p:ph type="ftr" sz="quarter" idx="11"/>
          </p:nvPr>
        </p:nvSpPr>
        <p:spPr/>
        <p:txBody>
          <a:bodyPr/>
          <a:lstStyle/>
          <a:p>
            <a:endParaRPr lang="en-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381891E-1B44-4278-A731-44FAD24CFBDD}" type="slidenum">
              <a:rPr lang="en-IL" smtClean="0"/>
              <a:t>‹#›</a:t>
            </a:fld>
            <a:endParaRPr lang="en-IL"/>
          </a:p>
        </p:txBody>
      </p:sp>
    </p:spTree>
    <p:extLst>
      <p:ext uri="{BB962C8B-B14F-4D97-AF65-F5344CB8AC3E}">
        <p14:creationId xmlns:p14="http://schemas.microsoft.com/office/powerpoint/2010/main" val="852636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FA63C6-ACBD-445D-9602-B4831BE1A42F}" type="datetimeFigureOut">
              <a:rPr lang="en-IL" smtClean="0"/>
              <a:t>26/05/2023</a:t>
            </a:fld>
            <a:endParaRPr lang="en-IL"/>
          </a:p>
        </p:txBody>
      </p:sp>
      <p:sp>
        <p:nvSpPr>
          <p:cNvPr id="6" name="Footer Placeholder 5"/>
          <p:cNvSpPr>
            <a:spLocks noGrp="1"/>
          </p:cNvSpPr>
          <p:nvPr>
            <p:ph type="ftr" sz="quarter" idx="11"/>
          </p:nvPr>
        </p:nvSpPr>
        <p:spPr/>
        <p:txBody>
          <a:bodyPr/>
          <a:lstStyle/>
          <a:p>
            <a:endParaRPr lang="en-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381891E-1B44-4278-A731-44FAD24CFBDD}" type="slidenum">
              <a:rPr lang="en-IL" smtClean="0"/>
              <a:t>‹#›</a:t>
            </a:fld>
            <a:endParaRPr lang="en-IL"/>
          </a:p>
        </p:txBody>
      </p:sp>
    </p:spTree>
    <p:extLst>
      <p:ext uri="{BB962C8B-B14F-4D97-AF65-F5344CB8AC3E}">
        <p14:creationId xmlns:p14="http://schemas.microsoft.com/office/powerpoint/2010/main" val="4194184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5FA63C6-ACBD-445D-9602-B4831BE1A42F}" type="datetimeFigureOut">
              <a:rPr lang="en-IL" smtClean="0"/>
              <a:t>26/05/2023</a:t>
            </a:fld>
            <a:endParaRPr lang="en-IL"/>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L"/>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381891E-1B44-4278-A731-44FAD24CFBDD}" type="slidenum">
              <a:rPr lang="en-IL" smtClean="0"/>
              <a:t>‹#›</a:t>
            </a:fld>
            <a:endParaRPr lang="en-IL"/>
          </a:p>
        </p:txBody>
      </p:sp>
    </p:spTree>
    <p:extLst>
      <p:ext uri="{BB962C8B-B14F-4D97-AF65-F5344CB8AC3E}">
        <p14:creationId xmlns:p14="http://schemas.microsoft.com/office/powerpoint/2010/main" val="775717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C851882F-9B99-EB74-F81A-A9E713B36C1F}"/>
              </a:ext>
            </a:extLst>
          </p:cNvPr>
          <p:cNvSpPr>
            <a:spLocks noGrp="1"/>
          </p:cNvSpPr>
          <p:nvPr>
            <p:ph type="title"/>
          </p:nvPr>
        </p:nvSpPr>
        <p:spPr>
          <a:xfrm>
            <a:off x="994087" y="1130603"/>
            <a:ext cx="3342442" cy="4596794"/>
          </a:xfrm>
        </p:spPr>
        <p:txBody>
          <a:bodyPr anchor="ctr">
            <a:normAutofit/>
          </a:bodyPr>
          <a:lstStyle/>
          <a:p>
            <a:r>
              <a:rPr lang="en-US" sz="3200" dirty="0">
                <a:solidFill>
                  <a:srgbClr val="EBEBEB"/>
                </a:solidFill>
              </a:rPr>
              <a:t>TDD</a:t>
            </a:r>
            <a:endParaRPr lang="en-IL" sz="3200" dirty="0">
              <a:solidFill>
                <a:srgbClr val="EBEBEB"/>
              </a:solidFill>
            </a:endParaRPr>
          </a:p>
        </p:txBody>
      </p:sp>
      <p:sp>
        <p:nvSpPr>
          <p:cNvPr id="3" name="Content Placeholder 2">
            <a:extLst>
              <a:ext uri="{FF2B5EF4-FFF2-40B4-BE49-F238E27FC236}">
                <a16:creationId xmlns:a16="http://schemas.microsoft.com/office/drawing/2014/main" id="{6C4E2C9E-3083-22B5-8F4B-11E350A11619}"/>
              </a:ext>
            </a:extLst>
          </p:cNvPr>
          <p:cNvSpPr>
            <a:spLocks noGrp="1"/>
          </p:cNvSpPr>
          <p:nvPr>
            <p:ph idx="1"/>
          </p:nvPr>
        </p:nvSpPr>
        <p:spPr>
          <a:xfrm>
            <a:off x="5290077" y="437513"/>
            <a:ext cx="5502614" cy="5954325"/>
          </a:xfrm>
        </p:spPr>
        <p:txBody>
          <a:bodyPr anchor="ctr">
            <a:normAutofit/>
          </a:bodyPr>
          <a:lstStyle/>
          <a:p>
            <a:pPr>
              <a:lnSpc>
                <a:spcPct val="90000"/>
              </a:lnSpc>
            </a:pPr>
            <a:r>
              <a:rPr lang="en-US" sz="2000" b="0" i="0" dirty="0">
                <a:effectLst/>
                <a:latin typeface="Söhne"/>
              </a:rPr>
              <a:t>TDD stands for Test-Driven Development, which is a software development methodology that emphasizes writing tests before writing the actual code. The process typically involves the following steps:</a:t>
            </a:r>
          </a:p>
          <a:p>
            <a:pPr>
              <a:lnSpc>
                <a:spcPct val="90000"/>
              </a:lnSpc>
              <a:buFont typeface="+mj-lt"/>
              <a:buAutoNum type="arabicPeriod"/>
            </a:pPr>
            <a:r>
              <a:rPr lang="en-US" sz="2000" b="0" i="0" dirty="0">
                <a:effectLst/>
                <a:latin typeface="Söhne"/>
              </a:rPr>
              <a:t>Write a test: The developer writes a test that defines the behavior they want to implement in the code.</a:t>
            </a:r>
          </a:p>
          <a:p>
            <a:pPr>
              <a:lnSpc>
                <a:spcPct val="90000"/>
              </a:lnSpc>
              <a:buFont typeface="+mj-lt"/>
              <a:buAutoNum type="arabicPeriod"/>
            </a:pPr>
            <a:r>
              <a:rPr lang="en-US" sz="2000" b="0" i="0" dirty="0">
                <a:effectLst/>
                <a:latin typeface="Söhne"/>
              </a:rPr>
              <a:t>Run the test: The test is run, and it should fail because the behavior has not yet been implemented in the code.</a:t>
            </a:r>
          </a:p>
          <a:p>
            <a:pPr>
              <a:lnSpc>
                <a:spcPct val="90000"/>
              </a:lnSpc>
              <a:buFont typeface="+mj-lt"/>
              <a:buAutoNum type="arabicPeriod"/>
            </a:pPr>
            <a:r>
              <a:rPr lang="en-US" sz="2000" b="0" i="0" dirty="0">
                <a:effectLst/>
                <a:latin typeface="Söhne"/>
              </a:rPr>
              <a:t>Write the code: The developer writes the code necessary to make the test pass.</a:t>
            </a:r>
          </a:p>
          <a:p>
            <a:pPr>
              <a:lnSpc>
                <a:spcPct val="90000"/>
              </a:lnSpc>
              <a:buFont typeface="+mj-lt"/>
              <a:buAutoNum type="arabicPeriod"/>
            </a:pPr>
            <a:r>
              <a:rPr lang="en-US" sz="2000" b="0" i="0" dirty="0">
                <a:effectLst/>
                <a:latin typeface="Söhne"/>
              </a:rPr>
              <a:t>Run the test: The test is run again, and it should pass this time.</a:t>
            </a:r>
          </a:p>
          <a:p>
            <a:pPr>
              <a:lnSpc>
                <a:spcPct val="90000"/>
              </a:lnSpc>
              <a:buFont typeface="+mj-lt"/>
              <a:buAutoNum type="arabicPeriod"/>
            </a:pPr>
            <a:r>
              <a:rPr lang="en-US" sz="2000" b="0" i="0" dirty="0">
                <a:effectLst/>
                <a:latin typeface="Söhne"/>
              </a:rPr>
              <a:t>Refactor the code: The developer may refactor the code to improve its design or readability, while still ensuring that the test passes.</a:t>
            </a:r>
          </a:p>
          <a:p>
            <a:pPr>
              <a:lnSpc>
                <a:spcPct val="90000"/>
              </a:lnSpc>
            </a:pPr>
            <a:endParaRPr lang="en-IL" sz="2000" dirty="0"/>
          </a:p>
        </p:txBody>
      </p:sp>
    </p:spTree>
    <p:extLst>
      <p:ext uri="{BB962C8B-B14F-4D97-AF65-F5344CB8AC3E}">
        <p14:creationId xmlns:p14="http://schemas.microsoft.com/office/powerpoint/2010/main" val="1643608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BFB60-8BAD-B1FE-762A-44B3579C85CB}"/>
              </a:ext>
            </a:extLst>
          </p:cNvPr>
          <p:cNvSpPr>
            <a:spLocks noGrp="1"/>
          </p:cNvSpPr>
          <p:nvPr>
            <p:ph type="title"/>
          </p:nvPr>
        </p:nvSpPr>
        <p:spPr/>
        <p:txBody>
          <a:bodyPr/>
          <a:lstStyle/>
          <a:p>
            <a:r>
              <a:rPr lang="en-US" dirty="0"/>
              <a:t>Mocks</a:t>
            </a:r>
            <a:endParaRPr lang="en-IL" dirty="0"/>
          </a:p>
        </p:txBody>
      </p:sp>
      <p:sp>
        <p:nvSpPr>
          <p:cNvPr id="3" name="Content Placeholder 2">
            <a:extLst>
              <a:ext uri="{FF2B5EF4-FFF2-40B4-BE49-F238E27FC236}">
                <a16:creationId xmlns:a16="http://schemas.microsoft.com/office/drawing/2014/main" id="{DBC5BD77-F84B-285F-72D8-2EFA0F0D69BD}"/>
              </a:ext>
            </a:extLst>
          </p:cNvPr>
          <p:cNvSpPr>
            <a:spLocks noGrp="1"/>
          </p:cNvSpPr>
          <p:nvPr>
            <p:ph idx="1"/>
          </p:nvPr>
        </p:nvSpPr>
        <p:spPr/>
        <p:txBody>
          <a:bodyPr>
            <a:normAutofit lnSpcReduction="10000"/>
          </a:bodyPr>
          <a:lstStyle/>
          <a:p>
            <a:r>
              <a:rPr lang="en-US" dirty="0"/>
              <a:t>Mock Objects: These are objects that simulate the behavior of real objects in your code. They can be created using the </a:t>
            </a:r>
            <a:r>
              <a:rPr lang="en-US" dirty="0" err="1"/>
              <a:t>unittest.mock</a:t>
            </a:r>
            <a:r>
              <a:rPr lang="en-US" dirty="0"/>
              <a:t> module in Python.</a:t>
            </a:r>
          </a:p>
          <a:p>
            <a:endParaRPr lang="en-US" dirty="0"/>
          </a:p>
          <a:p>
            <a:r>
              <a:rPr lang="en-US" dirty="0"/>
              <a:t>Patching: This is the process of replacing real objects in your code with mock objects during tests. This can be done using the patch function from the </a:t>
            </a:r>
            <a:r>
              <a:rPr lang="en-US" dirty="0" err="1"/>
              <a:t>unittest.mock</a:t>
            </a:r>
            <a:r>
              <a:rPr lang="en-US" dirty="0"/>
              <a:t> module.</a:t>
            </a:r>
          </a:p>
          <a:p>
            <a:endParaRPr lang="en-US" dirty="0"/>
          </a:p>
          <a:p>
            <a:r>
              <a:rPr lang="en-US" dirty="0"/>
              <a:t>Assertions: These are statements in your test code that verify that certain conditions are met during tests. They can be used to ensure that your code is behaving as expected.</a:t>
            </a:r>
            <a:endParaRPr lang="en-IL" dirty="0"/>
          </a:p>
        </p:txBody>
      </p:sp>
    </p:spTree>
    <p:extLst>
      <p:ext uri="{BB962C8B-B14F-4D97-AF65-F5344CB8AC3E}">
        <p14:creationId xmlns:p14="http://schemas.microsoft.com/office/powerpoint/2010/main" val="767292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696CDFD5-8198-39F9-B5EC-AD81AA599311}"/>
              </a:ext>
            </a:extLst>
          </p:cNvPr>
          <p:cNvSpPr>
            <a:spLocks noGrp="1"/>
          </p:cNvSpPr>
          <p:nvPr>
            <p:ph type="title"/>
          </p:nvPr>
        </p:nvSpPr>
        <p:spPr>
          <a:xfrm>
            <a:off x="1154955" y="973667"/>
            <a:ext cx="2942210" cy="4833745"/>
          </a:xfrm>
        </p:spPr>
        <p:txBody>
          <a:bodyPr>
            <a:normAutofit/>
          </a:bodyPr>
          <a:lstStyle/>
          <a:p>
            <a:r>
              <a:rPr lang="en-US">
                <a:solidFill>
                  <a:srgbClr val="EBEBEB"/>
                </a:solidFill>
              </a:rPr>
              <a:t>Refactoring code</a:t>
            </a:r>
            <a:endParaRPr lang="en-IL">
              <a:solidFill>
                <a:srgbClr val="EBEBEB"/>
              </a:solidFill>
            </a:endParaRP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6B02D106-7A0D-509E-45EC-E5EFFC829422}"/>
              </a:ext>
            </a:extLst>
          </p:cNvPr>
          <p:cNvGraphicFramePr>
            <a:graphicFrameLocks noGrp="1"/>
          </p:cNvGraphicFramePr>
          <p:nvPr>
            <p:ph idx="1"/>
            <p:extLst>
              <p:ext uri="{D42A27DB-BD31-4B8C-83A1-F6EECF244321}">
                <p14:modId xmlns:p14="http://schemas.microsoft.com/office/powerpoint/2010/main" val="2569394777"/>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852244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3891</TotalTime>
  <Words>460</Words>
  <Application>Microsoft Office PowerPoint</Application>
  <PresentationFormat>מסך רחב</PresentationFormat>
  <Paragraphs>26</Paragraphs>
  <Slides>3</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3</vt:i4>
      </vt:variant>
    </vt:vector>
  </HeadingPairs>
  <TitlesOfParts>
    <vt:vector size="8" baseType="lpstr">
      <vt:lpstr>Arial</vt:lpstr>
      <vt:lpstr>Century Gothic</vt:lpstr>
      <vt:lpstr>Söhne</vt:lpstr>
      <vt:lpstr>Wingdings 3</vt:lpstr>
      <vt:lpstr>Ion Boardroom</vt:lpstr>
      <vt:lpstr>TDD</vt:lpstr>
      <vt:lpstr>Mocks</vt:lpstr>
      <vt:lpstr>Refactoring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importance</dc:title>
  <dc:creator>Tal Bar</dc:creator>
  <cp:lastModifiedBy>Shaken Vakin</cp:lastModifiedBy>
  <cp:revision>8</cp:revision>
  <dcterms:created xsi:type="dcterms:W3CDTF">2022-06-02T06:58:23Z</dcterms:created>
  <dcterms:modified xsi:type="dcterms:W3CDTF">2023-05-26T16:53:29Z</dcterms:modified>
</cp:coreProperties>
</file>