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3D200-E920-4350-83B2-DC4FD2E2328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37DE6-AA4B-4B5A-9ABB-6222B03C668A}">
      <dgm:prSet custT="1"/>
      <dgm:spPr/>
      <dgm:t>
        <a:bodyPr/>
        <a:lstStyle/>
        <a:p>
          <a:pPr rtl="0"/>
          <a:r>
            <a:rPr lang="en-US" sz="1600" b="1" dirty="0" smtClean="0"/>
            <a:t>Something to start with</a:t>
          </a:r>
          <a:endParaRPr lang="en-US" sz="1600" b="1" dirty="0"/>
        </a:p>
      </dgm:t>
    </dgm:pt>
    <dgm:pt modelId="{834E7E9E-5C5F-4A89-9A02-5AC835DFA8A0}" type="parTrans" cxnId="{84928473-132F-4C6F-8E6A-E0B8A098A659}">
      <dgm:prSet/>
      <dgm:spPr/>
      <dgm:t>
        <a:bodyPr/>
        <a:lstStyle/>
        <a:p>
          <a:endParaRPr lang="en-US"/>
        </a:p>
      </dgm:t>
    </dgm:pt>
    <dgm:pt modelId="{443EB150-C49E-4B58-9ADD-0BD920DA05B2}" type="sibTrans" cxnId="{84928473-132F-4C6F-8E6A-E0B8A098A659}">
      <dgm:prSet/>
      <dgm:spPr/>
      <dgm:t>
        <a:bodyPr/>
        <a:lstStyle/>
        <a:p>
          <a:endParaRPr lang="en-US"/>
        </a:p>
      </dgm:t>
    </dgm:pt>
    <dgm:pt modelId="{3280CB96-103C-4F8E-BF6C-5304E958AD8C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</a:rPr>
            <a:t>Add features and fix more bugs</a:t>
          </a:r>
          <a:endParaRPr lang="en-US" sz="1600" b="1" dirty="0">
            <a:solidFill>
              <a:schemeClr val="bg1"/>
            </a:solidFill>
          </a:endParaRPr>
        </a:p>
      </dgm:t>
    </dgm:pt>
    <dgm:pt modelId="{E883BE40-BC4D-47FD-8D0B-78AF069F057A}" type="parTrans" cxnId="{591814D9-E7CD-410C-93AD-23A2BAD488C2}">
      <dgm:prSet/>
      <dgm:spPr/>
      <dgm:t>
        <a:bodyPr/>
        <a:lstStyle/>
        <a:p>
          <a:endParaRPr lang="en-US"/>
        </a:p>
      </dgm:t>
    </dgm:pt>
    <dgm:pt modelId="{6733EC59-BB20-4386-8EFB-4221DEFAB717}" type="sibTrans" cxnId="{591814D9-E7CD-410C-93AD-23A2BAD488C2}">
      <dgm:prSet/>
      <dgm:spPr/>
      <dgm:t>
        <a:bodyPr/>
        <a:lstStyle/>
        <a:p>
          <a:endParaRPr lang="en-US"/>
        </a:p>
      </dgm:t>
    </dgm:pt>
    <dgm:pt modelId="{CF5FAD27-B4A9-4590-AA7E-F1B8AA5AFAF4}">
      <dgm:prSet custT="1"/>
      <dgm:spPr/>
      <dgm:t>
        <a:bodyPr/>
        <a:lstStyle/>
        <a:p>
          <a:pPr rtl="0"/>
          <a:r>
            <a:rPr lang="en-US" sz="1600" b="1" dirty="0" smtClean="0"/>
            <a:t>All this to get </a:t>
          </a:r>
          <a:r>
            <a:rPr lang="en-US" sz="1600" b="1" dirty="0" err="1" smtClean="0"/>
            <a:t>LibreOffice</a:t>
          </a:r>
          <a:r>
            <a:rPr lang="en-US" sz="1600" b="1" dirty="0" smtClean="0"/>
            <a:t> 3.5!</a:t>
          </a:r>
          <a:endParaRPr lang="en-US" sz="1600" b="1" dirty="0">
            <a:solidFill>
              <a:schemeClr val="bg1"/>
            </a:solidFill>
          </a:endParaRPr>
        </a:p>
      </dgm:t>
    </dgm:pt>
    <dgm:pt modelId="{5B112825-1E98-43A8-91B4-05F458C4B354}" type="parTrans" cxnId="{5D2CA725-0A33-4AFD-8A98-5ADC2255BD82}">
      <dgm:prSet/>
      <dgm:spPr/>
      <dgm:t>
        <a:bodyPr/>
        <a:lstStyle/>
        <a:p>
          <a:endParaRPr lang="en-US"/>
        </a:p>
      </dgm:t>
    </dgm:pt>
    <dgm:pt modelId="{3842FA35-1C93-42E9-8BB3-8DA780E2B55C}" type="sibTrans" cxnId="{5D2CA725-0A33-4AFD-8A98-5ADC2255BD82}">
      <dgm:prSet/>
      <dgm:spPr/>
      <dgm:t>
        <a:bodyPr/>
        <a:lstStyle/>
        <a:p>
          <a:endParaRPr lang="en-US"/>
        </a:p>
      </dgm:t>
    </dgm:pt>
    <dgm:pt modelId="{39CD45F0-20F0-4314-9AC7-06DA2C48BA70}">
      <dgm:prSet custT="1"/>
      <dgm:spPr/>
      <dgm:t>
        <a:bodyPr/>
        <a:lstStyle/>
        <a:p>
          <a:pPr rtl="0"/>
          <a:r>
            <a:rPr lang="en-US" sz="1600" b="1" dirty="0" smtClean="0"/>
            <a:t>Cleanup</a:t>
          </a:r>
          <a:endParaRPr lang="en-US" sz="1600" dirty="0"/>
        </a:p>
      </dgm:t>
    </dgm:pt>
    <dgm:pt modelId="{89049F11-A74D-4154-B326-950ACC306FEA}" type="parTrans" cxnId="{248FB924-DEB5-4274-9502-88B974A0D968}">
      <dgm:prSet/>
      <dgm:spPr/>
      <dgm:t>
        <a:bodyPr/>
        <a:lstStyle/>
        <a:p>
          <a:endParaRPr lang="en-US"/>
        </a:p>
      </dgm:t>
    </dgm:pt>
    <dgm:pt modelId="{B29DEFB7-693F-4033-B226-D0D7FAAED0B2}" type="sibTrans" cxnId="{248FB924-DEB5-4274-9502-88B974A0D968}">
      <dgm:prSet/>
      <dgm:spPr/>
      <dgm:t>
        <a:bodyPr/>
        <a:lstStyle/>
        <a:p>
          <a:endParaRPr lang="en-US"/>
        </a:p>
      </dgm:t>
    </dgm:pt>
    <dgm:pt modelId="{FE4A0A36-0340-4401-A243-3DF81EF122C8}">
      <dgm:prSet custT="1"/>
      <dgm:spPr/>
      <dgm:t>
        <a:bodyPr/>
        <a:lstStyle/>
        <a:p>
          <a:pPr rtl="0"/>
          <a:r>
            <a:rPr lang="en-US" sz="1600" b="1" dirty="0" smtClean="0"/>
            <a:t>Fix bugs</a:t>
          </a:r>
          <a:endParaRPr lang="en-US" sz="1600" dirty="0"/>
        </a:p>
      </dgm:t>
    </dgm:pt>
    <dgm:pt modelId="{D8D9C5C3-3D5C-4FA1-A632-DB8F8E1E44D8}" type="parTrans" cxnId="{BC4653F5-15FD-467A-BA70-027281E35899}">
      <dgm:prSet/>
      <dgm:spPr/>
      <dgm:t>
        <a:bodyPr/>
        <a:lstStyle/>
        <a:p>
          <a:endParaRPr lang="en-US"/>
        </a:p>
      </dgm:t>
    </dgm:pt>
    <dgm:pt modelId="{A20453E4-CBB5-4E5C-B049-3E7806FFDCFB}" type="sibTrans" cxnId="{BC4653F5-15FD-467A-BA70-027281E35899}">
      <dgm:prSet/>
      <dgm:spPr/>
      <dgm:t>
        <a:bodyPr/>
        <a:lstStyle/>
        <a:p>
          <a:endParaRPr lang="en-US"/>
        </a:p>
      </dgm:t>
    </dgm:pt>
    <dgm:pt modelId="{AE35D762-C640-43EF-87F8-A227B17C46E1}" type="pres">
      <dgm:prSet presAssocID="{DC93D200-E920-4350-83B2-DC4FD2E2328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618055-EF10-4152-95E6-49B7A13A1478}" type="pres">
      <dgm:prSet presAssocID="{DC93D200-E920-4350-83B2-DC4FD2E23281}" presName="arrow" presStyleLbl="bgShp" presStyleIdx="0" presStyleCnt="1" custLinFactNeighborY="2273"/>
      <dgm:spPr/>
    </dgm:pt>
    <dgm:pt modelId="{5D0D0289-2123-4DB3-B742-780ABBEE29A6}" type="pres">
      <dgm:prSet presAssocID="{DC93D200-E920-4350-83B2-DC4FD2E23281}" presName="linearProcess" presStyleCnt="0"/>
      <dgm:spPr/>
    </dgm:pt>
    <dgm:pt modelId="{95727E2E-12AA-47B6-A79A-C74594B6DA34}" type="pres">
      <dgm:prSet presAssocID="{4A937DE6-AA4B-4B5A-9ABB-6222B03C668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55B05-0B57-42CD-BCEF-E796D88ECF65}" type="pres">
      <dgm:prSet presAssocID="{443EB150-C49E-4B58-9ADD-0BD920DA05B2}" presName="sibTrans" presStyleCnt="0"/>
      <dgm:spPr/>
    </dgm:pt>
    <dgm:pt modelId="{97F2192E-E663-48E3-B1F4-D700D253D9EE}" type="pres">
      <dgm:prSet presAssocID="{39CD45F0-20F0-4314-9AC7-06DA2C48BA7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C0863-6B82-4033-963A-D6E6BA7C462D}" type="pres">
      <dgm:prSet presAssocID="{B29DEFB7-693F-4033-B226-D0D7FAAED0B2}" presName="sibTrans" presStyleCnt="0"/>
      <dgm:spPr/>
    </dgm:pt>
    <dgm:pt modelId="{150922E9-A757-4A57-BE5B-44547F0CF16D}" type="pres">
      <dgm:prSet presAssocID="{FE4A0A36-0340-4401-A243-3DF81EF122C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357B5-4361-4500-83FF-DA7D9247645D}" type="pres">
      <dgm:prSet presAssocID="{A20453E4-CBB5-4E5C-B049-3E7806FFDCFB}" presName="sibTrans" presStyleCnt="0"/>
      <dgm:spPr/>
    </dgm:pt>
    <dgm:pt modelId="{646C2C25-358E-44E6-A9F4-6648A3926777}" type="pres">
      <dgm:prSet presAssocID="{3280CB96-103C-4F8E-BF6C-5304E958AD8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9FBA7-7210-4CC4-BC81-47B0E2E4700D}" type="pres">
      <dgm:prSet presAssocID="{6733EC59-BB20-4386-8EFB-4221DEFAB717}" presName="sibTrans" presStyleCnt="0"/>
      <dgm:spPr/>
    </dgm:pt>
    <dgm:pt modelId="{977EAF0B-D938-417D-AA0B-EE912A0C305A}" type="pres">
      <dgm:prSet presAssocID="{CF5FAD27-B4A9-4590-AA7E-F1B8AA5AFAF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1814D9-E7CD-410C-93AD-23A2BAD488C2}" srcId="{DC93D200-E920-4350-83B2-DC4FD2E23281}" destId="{3280CB96-103C-4F8E-BF6C-5304E958AD8C}" srcOrd="3" destOrd="0" parTransId="{E883BE40-BC4D-47FD-8D0B-78AF069F057A}" sibTransId="{6733EC59-BB20-4386-8EFB-4221DEFAB717}"/>
    <dgm:cxn modelId="{84928473-132F-4C6F-8E6A-E0B8A098A659}" srcId="{DC93D200-E920-4350-83B2-DC4FD2E23281}" destId="{4A937DE6-AA4B-4B5A-9ABB-6222B03C668A}" srcOrd="0" destOrd="0" parTransId="{834E7E9E-5C5F-4A89-9A02-5AC835DFA8A0}" sibTransId="{443EB150-C49E-4B58-9ADD-0BD920DA05B2}"/>
    <dgm:cxn modelId="{BC4653F5-15FD-467A-BA70-027281E35899}" srcId="{DC93D200-E920-4350-83B2-DC4FD2E23281}" destId="{FE4A0A36-0340-4401-A243-3DF81EF122C8}" srcOrd="2" destOrd="0" parTransId="{D8D9C5C3-3D5C-4FA1-A632-DB8F8E1E44D8}" sibTransId="{A20453E4-CBB5-4E5C-B049-3E7806FFDCFB}"/>
    <dgm:cxn modelId="{AEF7DC79-D37F-4884-B431-EF5264BFBE98}" type="presOf" srcId="{DC93D200-E920-4350-83B2-DC4FD2E23281}" destId="{AE35D762-C640-43EF-87F8-A227B17C46E1}" srcOrd="0" destOrd="0" presId="urn:microsoft.com/office/officeart/2005/8/layout/hProcess9"/>
    <dgm:cxn modelId="{93FB1145-0A65-4A1A-8D2E-2530D18737D3}" type="presOf" srcId="{39CD45F0-20F0-4314-9AC7-06DA2C48BA70}" destId="{97F2192E-E663-48E3-B1F4-D700D253D9EE}" srcOrd="0" destOrd="0" presId="urn:microsoft.com/office/officeart/2005/8/layout/hProcess9"/>
    <dgm:cxn modelId="{7D4D4176-2A25-4683-BECA-4D259B02AC51}" type="presOf" srcId="{FE4A0A36-0340-4401-A243-3DF81EF122C8}" destId="{150922E9-A757-4A57-BE5B-44547F0CF16D}" srcOrd="0" destOrd="0" presId="urn:microsoft.com/office/officeart/2005/8/layout/hProcess9"/>
    <dgm:cxn modelId="{248FB924-DEB5-4274-9502-88B974A0D968}" srcId="{DC93D200-E920-4350-83B2-DC4FD2E23281}" destId="{39CD45F0-20F0-4314-9AC7-06DA2C48BA70}" srcOrd="1" destOrd="0" parTransId="{89049F11-A74D-4154-B326-950ACC306FEA}" sibTransId="{B29DEFB7-693F-4033-B226-D0D7FAAED0B2}"/>
    <dgm:cxn modelId="{5D2CA725-0A33-4AFD-8A98-5ADC2255BD82}" srcId="{DC93D200-E920-4350-83B2-DC4FD2E23281}" destId="{CF5FAD27-B4A9-4590-AA7E-F1B8AA5AFAF4}" srcOrd="4" destOrd="0" parTransId="{5B112825-1E98-43A8-91B4-05F458C4B354}" sibTransId="{3842FA35-1C93-42E9-8BB3-8DA780E2B55C}"/>
    <dgm:cxn modelId="{0E7D5551-68AB-4C6D-999F-03C77EB25088}" type="presOf" srcId="{CF5FAD27-B4A9-4590-AA7E-F1B8AA5AFAF4}" destId="{977EAF0B-D938-417D-AA0B-EE912A0C305A}" srcOrd="0" destOrd="0" presId="urn:microsoft.com/office/officeart/2005/8/layout/hProcess9"/>
    <dgm:cxn modelId="{CC3BFF77-2332-4DDB-902E-506C29D031C1}" type="presOf" srcId="{3280CB96-103C-4F8E-BF6C-5304E958AD8C}" destId="{646C2C25-358E-44E6-A9F4-6648A3926777}" srcOrd="0" destOrd="0" presId="urn:microsoft.com/office/officeart/2005/8/layout/hProcess9"/>
    <dgm:cxn modelId="{052060B9-96AB-4857-AE01-8AB9B02B4DB2}" type="presOf" srcId="{4A937DE6-AA4B-4B5A-9ABB-6222B03C668A}" destId="{95727E2E-12AA-47B6-A79A-C74594B6DA34}" srcOrd="0" destOrd="0" presId="urn:microsoft.com/office/officeart/2005/8/layout/hProcess9"/>
    <dgm:cxn modelId="{8D32E56D-BD91-47ED-9FBF-62C9C48B018F}" type="presParOf" srcId="{AE35D762-C640-43EF-87F8-A227B17C46E1}" destId="{DE618055-EF10-4152-95E6-49B7A13A1478}" srcOrd="0" destOrd="0" presId="urn:microsoft.com/office/officeart/2005/8/layout/hProcess9"/>
    <dgm:cxn modelId="{FA36262C-62F5-4465-ADDA-A621BC42EF0C}" type="presParOf" srcId="{AE35D762-C640-43EF-87F8-A227B17C46E1}" destId="{5D0D0289-2123-4DB3-B742-780ABBEE29A6}" srcOrd="1" destOrd="0" presId="urn:microsoft.com/office/officeart/2005/8/layout/hProcess9"/>
    <dgm:cxn modelId="{7C37F6D4-B607-494E-BC8B-F4C0D91AA779}" type="presParOf" srcId="{5D0D0289-2123-4DB3-B742-780ABBEE29A6}" destId="{95727E2E-12AA-47B6-A79A-C74594B6DA34}" srcOrd="0" destOrd="0" presId="urn:microsoft.com/office/officeart/2005/8/layout/hProcess9"/>
    <dgm:cxn modelId="{A58F8A0D-1D6E-4F54-9513-7FBAEE640CED}" type="presParOf" srcId="{5D0D0289-2123-4DB3-B742-780ABBEE29A6}" destId="{3C855B05-0B57-42CD-BCEF-E796D88ECF65}" srcOrd="1" destOrd="0" presId="urn:microsoft.com/office/officeart/2005/8/layout/hProcess9"/>
    <dgm:cxn modelId="{7196F734-28E0-44B9-8A90-180428811753}" type="presParOf" srcId="{5D0D0289-2123-4DB3-B742-780ABBEE29A6}" destId="{97F2192E-E663-48E3-B1F4-D700D253D9EE}" srcOrd="2" destOrd="0" presId="urn:microsoft.com/office/officeart/2005/8/layout/hProcess9"/>
    <dgm:cxn modelId="{0BCCE696-FE72-434E-B2F0-96990AB8BD18}" type="presParOf" srcId="{5D0D0289-2123-4DB3-B742-780ABBEE29A6}" destId="{AA8C0863-6B82-4033-963A-D6E6BA7C462D}" srcOrd="3" destOrd="0" presId="urn:microsoft.com/office/officeart/2005/8/layout/hProcess9"/>
    <dgm:cxn modelId="{B26991CB-6F99-4EC0-9C13-8009D1185C66}" type="presParOf" srcId="{5D0D0289-2123-4DB3-B742-780ABBEE29A6}" destId="{150922E9-A757-4A57-BE5B-44547F0CF16D}" srcOrd="4" destOrd="0" presId="urn:microsoft.com/office/officeart/2005/8/layout/hProcess9"/>
    <dgm:cxn modelId="{F32F329A-EB44-4B4A-96AD-EC1E3435F22E}" type="presParOf" srcId="{5D0D0289-2123-4DB3-B742-780ABBEE29A6}" destId="{4DD357B5-4361-4500-83FF-DA7D9247645D}" srcOrd="5" destOrd="0" presId="urn:microsoft.com/office/officeart/2005/8/layout/hProcess9"/>
    <dgm:cxn modelId="{0BB24D58-2286-4D14-8BFA-CFB7B6D0CFD7}" type="presParOf" srcId="{5D0D0289-2123-4DB3-B742-780ABBEE29A6}" destId="{646C2C25-358E-44E6-A9F4-6648A3926777}" srcOrd="6" destOrd="0" presId="urn:microsoft.com/office/officeart/2005/8/layout/hProcess9"/>
    <dgm:cxn modelId="{A8F25707-2F4F-42AC-A303-DB3D98E5C37B}" type="presParOf" srcId="{5D0D0289-2123-4DB3-B742-780ABBEE29A6}" destId="{F7A9FBA7-7210-4CC4-BC81-47B0E2E4700D}" srcOrd="7" destOrd="0" presId="urn:microsoft.com/office/officeart/2005/8/layout/hProcess9"/>
    <dgm:cxn modelId="{9A323A23-B51B-4E4B-A996-B086A47FD1C5}" type="presParOf" srcId="{5D0D0289-2123-4DB3-B742-780ABBEE29A6}" destId="{977EAF0B-D938-417D-AA0B-EE912A0C30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3D200-E920-4350-83B2-DC4FD2E2328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37DE6-AA4B-4B5A-9ABB-6222B03C668A}">
      <dgm:prSet custT="1"/>
      <dgm:spPr/>
      <dgm:t>
        <a:bodyPr/>
        <a:lstStyle/>
        <a:p>
          <a:pPr rtl="0"/>
          <a:r>
            <a:rPr lang="en-US" sz="1600" b="1" dirty="0" smtClean="0"/>
            <a:t>Something to start with</a:t>
          </a:r>
          <a:endParaRPr lang="en-US" sz="1600" b="1" dirty="0"/>
        </a:p>
      </dgm:t>
    </dgm:pt>
    <dgm:pt modelId="{834E7E9E-5C5F-4A89-9A02-5AC835DFA8A0}" type="parTrans" cxnId="{84928473-132F-4C6F-8E6A-E0B8A098A659}">
      <dgm:prSet/>
      <dgm:spPr/>
      <dgm:t>
        <a:bodyPr/>
        <a:lstStyle/>
        <a:p>
          <a:endParaRPr lang="en-US"/>
        </a:p>
      </dgm:t>
    </dgm:pt>
    <dgm:pt modelId="{443EB150-C49E-4B58-9ADD-0BD920DA05B2}" type="sibTrans" cxnId="{84928473-132F-4C6F-8E6A-E0B8A098A659}">
      <dgm:prSet/>
      <dgm:spPr/>
      <dgm:t>
        <a:bodyPr/>
        <a:lstStyle/>
        <a:p>
          <a:endParaRPr lang="en-US"/>
        </a:p>
      </dgm:t>
    </dgm:pt>
    <dgm:pt modelId="{3280CB96-103C-4F8E-BF6C-5304E958AD8C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</a:rPr>
            <a:t>Add features and fix more bugs</a:t>
          </a:r>
          <a:endParaRPr lang="en-US" sz="1600" b="1" dirty="0">
            <a:solidFill>
              <a:schemeClr val="bg1"/>
            </a:solidFill>
          </a:endParaRPr>
        </a:p>
      </dgm:t>
    </dgm:pt>
    <dgm:pt modelId="{E883BE40-BC4D-47FD-8D0B-78AF069F057A}" type="parTrans" cxnId="{591814D9-E7CD-410C-93AD-23A2BAD488C2}">
      <dgm:prSet/>
      <dgm:spPr/>
      <dgm:t>
        <a:bodyPr/>
        <a:lstStyle/>
        <a:p>
          <a:endParaRPr lang="en-US"/>
        </a:p>
      </dgm:t>
    </dgm:pt>
    <dgm:pt modelId="{6733EC59-BB20-4386-8EFB-4221DEFAB717}" type="sibTrans" cxnId="{591814D9-E7CD-410C-93AD-23A2BAD488C2}">
      <dgm:prSet/>
      <dgm:spPr/>
      <dgm:t>
        <a:bodyPr/>
        <a:lstStyle/>
        <a:p>
          <a:endParaRPr lang="en-US"/>
        </a:p>
      </dgm:t>
    </dgm:pt>
    <dgm:pt modelId="{CF5FAD27-B4A9-4590-AA7E-F1B8AA5AFAF4}">
      <dgm:prSet custT="1"/>
      <dgm:spPr/>
      <dgm:t>
        <a:bodyPr/>
        <a:lstStyle/>
        <a:p>
          <a:pPr rtl="0"/>
          <a:r>
            <a:rPr lang="en-US" sz="1600" b="1" dirty="0" smtClean="0"/>
            <a:t>All this to get </a:t>
          </a:r>
          <a:r>
            <a:rPr lang="en-US" sz="1600" b="1" dirty="0" err="1" smtClean="0"/>
            <a:t>LibreOffice</a:t>
          </a:r>
          <a:r>
            <a:rPr lang="en-US" sz="1600" b="1" dirty="0" smtClean="0"/>
            <a:t> 3.5!</a:t>
          </a:r>
          <a:endParaRPr lang="en-US" sz="1600" b="1" dirty="0">
            <a:solidFill>
              <a:schemeClr val="bg1"/>
            </a:solidFill>
          </a:endParaRPr>
        </a:p>
      </dgm:t>
    </dgm:pt>
    <dgm:pt modelId="{5B112825-1E98-43A8-91B4-05F458C4B354}" type="parTrans" cxnId="{5D2CA725-0A33-4AFD-8A98-5ADC2255BD82}">
      <dgm:prSet/>
      <dgm:spPr/>
      <dgm:t>
        <a:bodyPr/>
        <a:lstStyle/>
        <a:p>
          <a:endParaRPr lang="en-US"/>
        </a:p>
      </dgm:t>
    </dgm:pt>
    <dgm:pt modelId="{3842FA35-1C93-42E9-8BB3-8DA780E2B55C}" type="sibTrans" cxnId="{5D2CA725-0A33-4AFD-8A98-5ADC2255BD82}">
      <dgm:prSet/>
      <dgm:spPr/>
      <dgm:t>
        <a:bodyPr/>
        <a:lstStyle/>
        <a:p>
          <a:endParaRPr lang="en-US"/>
        </a:p>
      </dgm:t>
    </dgm:pt>
    <dgm:pt modelId="{39CD45F0-20F0-4314-9AC7-06DA2C48BA70}">
      <dgm:prSet custT="1"/>
      <dgm:spPr/>
      <dgm:t>
        <a:bodyPr/>
        <a:lstStyle/>
        <a:p>
          <a:pPr rtl="0"/>
          <a:r>
            <a:rPr lang="en-US" sz="1600" b="1" dirty="0" smtClean="0"/>
            <a:t>Cleanup</a:t>
          </a:r>
          <a:endParaRPr lang="en-US" sz="1600" dirty="0"/>
        </a:p>
      </dgm:t>
    </dgm:pt>
    <dgm:pt modelId="{89049F11-A74D-4154-B326-950ACC306FEA}" type="parTrans" cxnId="{248FB924-DEB5-4274-9502-88B974A0D968}">
      <dgm:prSet/>
      <dgm:spPr/>
      <dgm:t>
        <a:bodyPr/>
        <a:lstStyle/>
        <a:p>
          <a:endParaRPr lang="en-US"/>
        </a:p>
      </dgm:t>
    </dgm:pt>
    <dgm:pt modelId="{B29DEFB7-693F-4033-B226-D0D7FAAED0B2}" type="sibTrans" cxnId="{248FB924-DEB5-4274-9502-88B974A0D968}">
      <dgm:prSet/>
      <dgm:spPr/>
      <dgm:t>
        <a:bodyPr/>
        <a:lstStyle/>
        <a:p>
          <a:endParaRPr lang="en-US"/>
        </a:p>
      </dgm:t>
    </dgm:pt>
    <dgm:pt modelId="{FE4A0A36-0340-4401-A243-3DF81EF122C8}">
      <dgm:prSet custT="1"/>
      <dgm:spPr/>
      <dgm:t>
        <a:bodyPr/>
        <a:lstStyle/>
        <a:p>
          <a:pPr rtl="0"/>
          <a:r>
            <a:rPr lang="en-US" sz="1600" b="1" dirty="0" smtClean="0"/>
            <a:t>Fix bugs</a:t>
          </a:r>
          <a:endParaRPr lang="en-US" sz="1600" dirty="0"/>
        </a:p>
      </dgm:t>
    </dgm:pt>
    <dgm:pt modelId="{D8D9C5C3-3D5C-4FA1-A632-DB8F8E1E44D8}" type="parTrans" cxnId="{BC4653F5-15FD-467A-BA70-027281E35899}">
      <dgm:prSet/>
      <dgm:spPr/>
      <dgm:t>
        <a:bodyPr/>
        <a:lstStyle/>
        <a:p>
          <a:endParaRPr lang="en-US"/>
        </a:p>
      </dgm:t>
    </dgm:pt>
    <dgm:pt modelId="{A20453E4-CBB5-4E5C-B049-3E7806FFDCFB}" type="sibTrans" cxnId="{BC4653F5-15FD-467A-BA70-027281E35899}">
      <dgm:prSet/>
      <dgm:spPr/>
      <dgm:t>
        <a:bodyPr/>
        <a:lstStyle/>
        <a:p>
          <a:endParaRPr lang="en-US"/>
        </a:p>
      </dgm:t>
    </dgm:pt>
    <dgm:pt modelId="{AE35D762-C640-43EF-87F8-A227B17C46E1}" type="pres">
      <dgm:prSet presAssocID="{DC93D200-E920-4350-83B2-DC4FD2E2328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618055-EF10-4152-95E6-49B7A13A1478}" type="pres">
      <dgm:prSet presAssocID="{DC93D200-E920-4350-83B2-DC4FD2E23281}" presName="arrow" presStyleLbl="bgShp" presStyleIdx="0" presStyleCnt="1" custLinFactNeighborY="2273"/>
      <dgm:spPr/>
    </dgm:pt>
    <dgm:pt modelId="{5D0D0289-2123-4DB3-B742-780ABBEE29A6}" type="pres">
      <dgm:prSet presAssocID="{DC93D200-E920-4350-83B2-DC4FD2E23281}" presName="linearProcess" presStyleCnt="0"/>
      <dgm:spPr/>
    </dgm:pt>
    <dgm:pt modelId="{95727E2E-12AA-47B6-A79A-C74594B6DA34}" type="pres">
      <dgm:prSet presAssocID="{4A937DE6-AA4B-4B5A-9ABB-6222B03C668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55B05-0B57-42CD-BCEF-E796D88ECF65}" type="pres">
      <dgm:prSet presAssocID="{443EB150-C49E-4B58-9ADD-0BD920DA05B2}" presName="sibTrans" presStyleCnt="0"/>
      <dgm:spPr/>
    </dgm:pt>
    <dgm:pt modelId="{97F2192E-E663-48E3-B1F4-D700D253D9EE}" type="pres">
      <dgm:prSet presAssocID="{39CD45F0-20F0-4314-9AC7-06DA2C48BA7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C0863-6B82-4033-963A-D6E6BA7C462D}" type="pres">
      <dgm:prSet presAssocID="{B29DEFB7-693F-4033-B226-D0D7FAAED0B2}" presName="sibTrans" presStyleCnt="0"/>
      <dgm:spPr/>
    </dgm:pt>
    <dgm:pt modelId="{150922E9-A757-4A57-BE5B-44547F0CF16D}" type="pres">
      <dgm:prSet presAssocID="{FE4A0A36-0340-4401-A243-3DF81EF122C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357B5-4361-4500-83FF-DA7D9247645D}" type="pres">
      <dgm:prSet presAssocID="{A20453E4-CBB5-4E5C-B049-3E7806FFDCFB}" presName="sibTrans" presStyleCnt="0"/>
      <dgm:spPr/>
    </dgm:pt>
    <dgm:pt modelId="{646C2C25-358E-44E6-A9F4-6648A3926777}" type="pres">
      <dgm:prSet presAssocID="{3280CB96-103C-4F8E-BF6C-5304E958AD8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9FBA7-7210-4CC4-BC81-47B0E2E4700D}" type="pres">
      <dgm:prSet presAssocID="{6733EC59-BB20-4386-8EFB-4221DEFAB717}" presName="sibTrans" presStyleCnt="0"/>
      <dgm:spPr/>
    </dgm:pt>
    <dgm:pt modelId="{977EAF0B-D938-417D-AA0B-EE912A0C305A}" type="pres">
      <dgm:prSet presAssocID="{CF5FAD27-B4A9-4590-AA7E-F1B8AA5AFAF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1814D9-E7CD-410C-93AD-23A2BAD488C2}" srcId="{DC93D200-E920-4350-83B2-DC4FD2E23281}" destId="{3280CB96-103C-4F8E-BF6C-5304E958AD8C}" srcOrd="3" destOrd="0" parTransId="{E883BE40-BC4D-47FD-8D0B-78AF069F057A}" sibTransId="{6733EC59-BB20-4386-8EFB-4221DEFAB717}"/>
    <dgm:cxn modelId="{84928473-132F-4C6F-8E6A-E0B8A098A659}" srcId="{DC93D200-E920-4350-83B2-DC4FD2E23281}" destId="{4A937DE6-AA4B-4B5A-9ABB-6222B03C668A}" srcOrd="0" destOrd="0" parTransId="{834E7E9E-5C5F-4A89-9A02-5AC835DFA8A0}" sibTransId="{443EB150-C49E-4B58-9ADD-0BD920DA05B2}"/>
    <dgm:cxn modelId="{BC4653F5-15FD-467A-BA70-027281E35899}" srcId="{DC93D200-E920-4350-83B2-DC4FD2E23281}" destId="{FE4A0A36-0340-4401-A243-3DF81EF122C8}" srcOrd="2" destOrd="0" parTransId="{D8D9C5C3-3D5C-4FA1-A632-DB8F8E1E44D8}" sibTransId="{A20453E4-CBB5-4E5C-B049-3E7806FFDCFB}"/>
    <dgm:cxn modelId="{AEF7DC79-D37F-4884-B431-EF5264BFBE98}" type="presOf" srcId="{DC93D200-E920-4350-83B2-DC4FD2E23281}" destId="{AE35D762-C640-43EF-87F8-A227B17C46E1}" srcOrd="0" destOrd="0" presId="urn:microsoft.com/office/officeart/2005/8/layout/hProcess9"/>
    <dgm:cxn modelId="{93FB1145-0A65-4A1A-8D2E-2530D18737D3}" type="presOf" srcId="{39CD45F0-20F0-4314-9AC7-06DA2C48BA70}" destId="{97F2192E-E663-48E3-B1F4-D700D253D9EE}" srcOrd="0" destOrd="0" presId="urn:microsoft.com/office/officeart/2005/8/layout/hProcess9"/>
    <dgm:cxn modelId="{7D4D4176-2A25-4683-BECA-4D259B02AC51}" type="presOf" srcId="{FE4A0A36-0340-4401-A243-3DF81EF122C8}" destId="{150922E9-A757-4A57-BE5B-44547F0CF16D}" srcOrd="0" destOrd="0" presId="urn:microsoft.com/office/officeart/2005/8/layout/hProcess9"/>
    <dgm:cxn modelId="{248FB924-DEB5-4274-9502-88B974A0D968}" srcId="{DC93D200-E920-4350-83B2-DC4FD2E23281}" destId="{39CD45F0-20F0-4314-9AC7-06DA2C48BA70}" srcOrd="1" destOrd="0" parTransId="{89049F11-A74D-4154-B326-950ACC306FEA}" sibTransId="{B29DEFB7-693F-4033-B226-D0D7FAAED0B2}"/>
    <dgm:cxn modelId="{5D2CA725-0A33-4AFD-8A98-5ADC2255BD82}" srcId="{DC93D200-E920-4350-83B2-DC4FD2E23281}" destId="{CF5FAD27-B4A9-4590-AA7E-F1B8AA5AFAF4}" srcOrd="4" destOrd="0" parTransId="{5B112825-1E98-43A8-91B4-05F458C4B354}" sibTransId="{3842FA35-1C93-42E9-8BB3-8DA780E2B55C}"/>
    <dgm:cxn modelId="{0E7D5551-68AB-4C6D-999F-03C77EB25088}" type="presOf" srcId="{CF5FAD27-B4A9-4590-AA7E-F1B8AA5AFAF4}" destId="{977EAF0B-D938-417D-AA0B-EE912A0C305A}" srcOrd="0" destOrd="0" presId="urn:microsoft.com/office/officeart/2005/8/layout/hProcess9"/>
    <dgm:cxn modelId="{CC3BFF77-2332-4DDB-902E-506C29D031C1}" type="presOf" srcId="{3280CB96-103C-4F8E-BF6C-5304E958AD8C}" destId="{646C2C25-358E-44E6-A9F4-6648A3926777}" srcOrd="0" destOrd="0" presId="urn:microsoft.com/office/officeart/2005/8/layout/hProcess9"/>
    <dgm:cxn modelId="{052060B9-96AB-4857-AE01-8AB9B02B4DB2}" type="presOf" srcId="{4A937DE6-AA4B-4B5A-9ABB-6222B03C668A}" destId="{95727E2E-12AA-47B6-A79A-C74594B6DA34}" srcOrd="0" destOrd="0" presId="urn:microsoft.com/office/officeart/2005/8/layout/hProcess9"/>
    <dgm:cxn modelId="{8D32E56D-BD91-47ED-9FBF-62C9C48B018F}" type="presParOf" srcId="{AE35D762-C640-43EF-87F8-A227B17C46E1}" destId="{DE618055-EF10-4152-95E6-49B7A13A1478}" srcOrd="0" destOrd="0" presId="urn:microsoft.com/office/officeart/2005/8/layout/hProcess9"/>
    <dgm:cxn modelId="{FA36262C-62F5-4465-ADDA-A621BC42EF0C}" type="presParOf" srcId="{AE35D762-C640-43EF-87F8-A227B17C46E1}" destId="{5D0D0289-2123-4DB3-B742-780ABBEE29A6}" srcOrd="1" destOrd="0" presId="urn:microsoft.com/office/officeart/2005/8/layout/hProcess9"/>
    <dgm:cxn modelId="{7C37F6D4-B607-494E-BC8B-F4C0D91AA779}" type="presParOf" srcId="{5D0D0289-2123-4DB3-B742-780ABBEE29A6}" destId="{95727E2E-12AA-47B6-A79A-C74594B6DA34}" srcOrd="0" destOrd="0" presId="urn:microsoft.com/office/officeart/2005/8/layout/hProcess9"/>
    <dgm:cxn modelId="{A58F8A0D-1D6E-4F54-9513-7FBAEE640CED}" type="presParOf" srcId="{5D0D0289-2123-4DB3-B742-780ABBEE29A6}" destId="{3C855B05-0B57-42CD-BCEF-E796D88ECF65}" srcOrd="1" destOrd="0" presId="urn:microsoft.com/office/officeart/2005/8/layout/hProcess9"/>
    <dgm:cxn modelId="{7196F734-28E0-44B9-8A90-180428811753}" type="presParOf" srcId="{5D0D0289-2123-4DB3-B742-780ABBEE29A6}" destId="{97F2192E-E663-48E3-B1F4-D700D253D9EE}" srcOrd="2" destOrd="0" presId="urn:microsoft.com/office/officeart/2005/8/layout/hProcess9"/>
    <dgm:cxn modelId="{0BCCE696-FE72-434E-B2F0-96990AB8BD18}" type="presParOf" srcId="{5D0D0289-2123-4DB3-B742-780ABBEE29A6}" destId="{AA8C0863-6B82-4033-963A-D6E6BA7C462D}" srcOrd="3" destOrd="0" presId="urn:microsoft.com/office/officeart/2005/8/layout/hProcess9"/>
    <dgm:cxn modelId="{B26991CB-6F99-4EC0-9C13-8009D1185C66}" type="presParOf" srcId="{5D0D0289-2123-4DB3-B742-780ABBEE29A6}" destId="{150922E9-A757-4A57-BE5B-44547F0CF16D}" srcOrd="4" destOrd="0" presId="urn:microsoft.com/office/officeart/2005/8/layout/hProcess9"/>
    <dgm:cxn modelId="{F32F329A-EB44-4B4A-96AD-EC1E3435F22E}" type="presParOf" srcId="{5D0D0289-2123-4DB3-B742-780ABBEE29A6}" destId="{4DD357B5-4361-4500-83FF-DA7D9247645D}" srcOrd="5" destOrd="0" presId="urn:microsoft.com/office/officeart/2005/8/layout/hProcess9"/>
    <dgm:cxn modelId="{0BB24D58-2286-4D14-8BFA-CFB7B6D0CFD7}" type="presParOf" srcId="{5D0D0289-2123-4DB3-B742-780ABBEE29A6}" destId="{646C2C25-358E-44E6-A9F4-6648A3926777}" srcOrd="6" destOrd="0" presId="urn:microsoft.com/office/officeart/2005/8/layout/hProcess9"/>
    <dgm:cxn modelId="{A8F25707-2F4F-42AC-A303-DB3D98E5C37B}" type="presParOf" srcId="{5D0D0289-2123-4DB3-B742-780ABBEE29A6}" destId="{F7A9FBA7-7210-4CC4-BC81-47B0E2E4700D}" srcOrd="7" destOrd="0" presId="urn:microsoft.com/office/officeart/2005/8/layout/hProcess9"/>
    <dgm:cxn modelId="{9A323A23-B51B-4E4B-A996-B086A47FD1C5}" type="presParOf" srcId="{5D0D0289-2123-4DB3-B742-780ABBEE29A6}" destId="{977EAF0B-D938-417D-AA0B-EE912A0C30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18055-EF10-4152-95E6-49B7A13A1478}">
      <dsp:nvSpPr>
        <dsp:cNvPr id="0" name=""/>
        <dsp:cNvSpPr/>
      </dsp:nvSpPr>
      <dsp:spPr>
        <a:xfrm>
          <a:off x="600074" y="0"/>
          <a:ext cx="6800850" cy="3352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27E2E-12AA-47B6-A79A-C74594B6DA34}">
      <dsp:nvSpPr>
        <dsp:cNvPr id="0" name=""/>
        <dsp:cNvSpPr/>
      </dsp:nvSpPr>
      <dsp:spPr>
        <a:xfrm>
          <a:off x="2344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Something to start with</a:t>
          </a:r>
          <a:endParaRPr lang="en-US" sz="1600" b="1" kern="1200" dirty="0"/>
        </a:p>
      </dsp:txBody>
      <dsp:txXfrm>
        <a:off x="67812" y="1071308"/>
        <a:ext cx="1280177" cy="1210184"/>
      </dsp:txXfrm>
    </dsp:sp>
    <dsp:sp modelId="{97F2192E-E663-48E3-B1F4-D700D253D9EE}">
      <dsp:nvSpPr>
        <dsp:cNvPr id="0" name=""/>
        <dsp:cNvSpPr/>
      </dsp:nvSpPr>
      <dsp:spPr>
        <a:xfrm>
          <a:off x="16486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Cleanup</a:t>
          </a:r>
          <a:endParaRPr lang="en-US" sz="1600" kern="1200" dirty="0"/>
        </a:p>
      </dsp:txBody>
      <dsp:txXfrm>
        <a:off x="1714111" y="1071308"/>
        <a:ext cx="1280177" cy="1210184"/>
      </dsp:txXfrm>
    </dsp:sp>
    <dsp:sp modelId="{150922E9-A757-4A57-BE5B-44547F0CF16D}">
      <dsp:nvSpPr>
        <dsp:cNvPr id="0" name=""/>
        <dsp:cNvSpPr/>
      </dsp:nvSpPr>
      <dsp:spPr>
        <a:xfrm>
          <a:off x="32949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Fix bugs</a:t>
          </a:r>
          <a:endParaRPr lang="en-US" sz="1600" kern="1200" dirty="0"/>
        </a:p>
      </dsp:txBody>
      <dsp:txXfrm>
        <a:off x="3360411" y="1071308"/>
        <a:ext cx="1280177" cy="1210184"/>
      </dsp:txXfrm>
    </dsp:sp>
    <dsp:sp modelId="{646C2C25-358E-44E6-A9F4-6648A3926777}">
      <dsp:nvSpPr>
        <dsp:cNvPr id="0" name=""/>
        <dsp:cNvSpPr/>
      </dsp:nvSpPr>
      <dsp:spPr>
        <a:xfrm>
          <a:off x="49412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Add features and fix more bugs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5006710" y="1071308"/>
        <a:ext cx="1280177" cy="1210184"/>
      </dsp:txXfrm>
    </dsp:sp>
    <dsp:sp modelId="{977EAF0B-D938-417D-AA0B-EE912A0C305A}">
      <dsp:nvSpPr>
        <dsp:cNvPr id="0" name=""/>
        <dsp:cNvSpPr/>
      </dsp:nvSpPr>
      <dsp:spPr>
        <a:xfrm>
          <a:off x="65875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All this to get </a:t>
          </a:r>
          <a:r>
            <a:rPr lang="en-US" sz="1600" b="1" kern="1200" dirty="0" err="1" smtClean="0"/>
            <a:t>LibreOffice</a:t>
          </a:r>
          <a:r>
            <a:rPr lang="en-US" sz="1600" b="1" kern="1200" dirty="0" smtClean="0"/>
            <a:t> 3.5!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6653010" y="1071308"/>
        <a:ext cx="1280177" cy="1210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18055-EF10-4152-95E6-49B7A13A1478}">
      <dsp:nvSpPr>
        <dsp:cNvPr id="0" name=""/>
        <dsp:cNvSpPr/>
      </dsp:nvSpPr>
      <dsp:spPr>
        <a:xfrm>
          <a:off x="600074" y="0"/>
          <a:ext cx="6800850" cy="3352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27E2E-12AA-47B6-A79A-C74594B6DA34}">
      <dsp:nvSpPr>
        <dsp:cNvPr id="0" name=""/>
        <dsp:cNvSpPr/>
      </dsp:nvSpPr>
      <dsp:spPr>
        <a:xfrm>
          <a:off x="2344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Something to start with</a:t>
          </a:r>
          <a:endParaRPr lang="en-US" sz="1600" b="1" kern="1200" dirty="0"/>
        </a:p>
      </dsp:txBody>
      <dsp:txXfrm>
        <a:off x="67812" y="1071308"/>
        <a:ext cx="1280177" cy="1210184"/>
      </dsp:txXfrm>
    </dsp:sp>
    <dsp:sp modelId="{97F2192E-E663-48E3-B1F4-D700D253D9EE}">
      <dsp:nvSpPr>
        <dsp:cNvPr id="0" name=""/>
        <dsp:cNvSpPr/>
      </dsp:nvSpPr>
      <dsp:spPr>
        <a:xfrm>
          <a:off x="16486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Cleanup</a:t>
          </a:r>
          <a:endParaRPr lang="en-US" sz="1600" kern="1200" dirty="0"/>
        </a:p>
      </dsp:txBody>
      <dsp:txXfrm>
        <a:off x="1714111" y="1071308"/>
        <a:ext cx="1280177" cy="1210184"/>
      </dsp:txXfrm>
    </dsp:sp>
    <dsp:sp modelId="{150922E9-A757-4A57-BE5B-44547F0CF16D}">
      <dsp:nvSpPr>
        <dsp:cNvPr id="0" name=""/>
        <dsp:cNvSpPr/>
      </dsp:nvSpPr>
      <dsp:spPr>
        <a:xfrm>
          <a:off x="32949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Fix bugs</a:t>
          </a:r>
          <a:endParaRPr lang="en-US" sz="1600" kern="1200" dirty="0"/>
        </a:p>
      </dsp:txBody>
      <dsp:txXfrm>
        <a:off x="3360411" y="1071308"/>
        <a:ext cx="1280177" cy="1210184"/>
      </dsp:txXfrm>
    </dsp:sp>
    <dsp:sp modelId="{646C2C25-358E-44E6-A9F4-6648A3926777}">
      <dsp:nvSpPr>
        <dsp:cNvPr id="0" name=""/>
        <dsp:cNvSpPr/>
      </dsp:nvSpPr>
      <dsp:spPr>
        <a:xfrm>
          <a:off x="49412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Add features and fix more bugs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5006710" y="1071308"/>
        <a:ext cx="1280177" cy="1210184"/>
      </dsp:txXfrm>
    </dsp:sp>
    <dsp:sp modelId="{977EAF0B-D938-417D-AA0B-EE912A0C305A}">
      <dsp:nvSpPr>
        <dsp:cNvPr id="0" name=""/>
        <dsp:cNvSpPr/>
      </dsp:nvSpPr>
      <dsp:spPr>
        <a:xfrm>
          <a:off x="65875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All this to get </a:t>
          </a:r>
          <a:r>
            <a:rPr lang="en-US" sz="1600" b="1" kern="1200" dirty="0" err="1" smtClean="0"/>
            <a:t>LibreOffice</a:t>
          </a:r>
          <a:r>
            <a:rPr lang="en-US" sz="1600" b="1" kern="1200" dirty="0" smtClean="0"/>
            <a:t> 3.5!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6653010" y="1071308"/>
        <a:ext cx="1280177" cy="121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825C97-3C75-4C26-B562-39DC842AAC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99E3F-E68B-463F-B45C-7FFA1E3507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417DF5-D6F8-4E48-A342-12A1F59399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1EC82-E711-4885-AB9D-B0169F7CA1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DD3365-BF20-4C3D-8C0E-3454FB214D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9595D-F5B4-4F98-A7B3-26E1DA1D5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E96B0-0CA7-4BC6-80A3-9EC9376D83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5A19A2-E370-4E1B-975E-2E48EC9B9E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B39446-AFB8-4D33-B64B-8311429150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D2215-6484-450B-A947-9B4291909B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34419-DA74-4BD6-8754-BB6AA5823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21A010-792A-434E-B4AE-FFFC1B5D38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A2245-D2D6-4537-BEEE-8ED5B2DECF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42156696"/>
              </p:ext>
            </p:extLst>
          </p:nvPr>
        </p:nvGraphicFramePr>
        <p:xfrm>
          <a:off x="380880" y="3352680"/>
          <a:ext cx="8000640" cy="335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9" name="Text Box 1"/>
          <p:cNvSpPr/>
          <p:nvPr/>
        </p:nvSpPr>
        <p:spPr>
          <a:xfrm>
            <a:off x="984240" y="255600"/>
            <a:ext cx="7443360" cy="988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9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n-US" sz="3200" spc="-1" strike="noStrike">
                <a:solidFill>
                  <a:srgbClr val="455560"/>
                </a:solidFill>
                <a:latin typeface="Calibri"/>
              </a:rPr>
              <a:t>Sample Slide containing SmartArt in extLst</a:t>
            </a:r>
            <a:endParaRPr b="0" lang="en-IL" sz="3200" spc="-1" strike="noStrike">
              <a:latin typeface="Arial"/>
            </a:endParaRPr>
          </a:p>
        </p:txBody>
      </p:sp>
      <p:sp>
        <p:nvSpPr>
          <p:cNvPr id="40" name="Text Box 2"/>
          <p:cNvSpPr/>
          <p:nvPr/>
        </p:nvSpPr>
        <p:spPr>
          <a:xfrm>
            <a:off x="990720" y="1371600"/>
            <a:ext cx="7098840" cy="4452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030320" indent="-103032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455560"/>
                </a:solidFill>
                <a:latin typeface="Calibri"/>
              </a:rPr>
              <a:t>This is a test document with dummy content – really!</a:t>
            </a:r>
            <a:endParaRPr b="0" lang="en-IL" sz="1800" spc="-1" strike="noStrike">
              <a:latin typeface="Arial"/>
            </a:endParaRPr>
          </a:p>
          <a:p>
            <a:pPr marL="1030320" indent="-103032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endParaRPr b="0" lang="en-IL" sz="1800" spc="-1" strike="noStrike">
              <a:latin typeface="Arial"/>
            </a:endParaRPr>
          </a:p>
          <a:p>
            <a:pPr marL="165240" indent="-16524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862624109"/>
              </p:ext>
            </p:extLst>
          </p:nvPr>
        </p:nvGraphicFramePr>
        <p:xfrm>
          <a:off x="380880" y="3352680"/>
          <a:ext cx="8000640" cy="335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1" name="Text Box 5"/>
          <p:cNvSpPr/>
          <p:nvPr/>
        </p:nvSpPr>
        <p:spPr>
          <a:xfrm>
            <a:off x="984240" y="255600"/>
            <a:ext cx="7443360" cy="988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9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hi-IN" sz="3200" spc="-1" strike="noStrike">
                <a:solidFill>
                  <a:srgbClr val="455560"/>
                </a:solidFill>
                <a:latin typeface="Calibri"/>
              </a:rPr>
              <a:t>שלום כתה א’ מה שלומכם היום</a:t>
            </a:r>
            <a:endParaRPr b="0" lang="en-IL" sz="3200" spc="-1" strike="noStrike">
              <a:latin typeface="Arial"/>
            </a:endParaRPr>
          </a:p>
        </p:txBody>
      </p:sp>
      <p:sp>
        <p:nvSpPr>
          <p:cNvPr id="42" name="Text Box 6"/>
          <p:cNvSpPr/>
          <p:nvPr/>
        </p:nvSpPr>
        <p:spPr>
          <a:xfrm>
            <a:off x="990720" y="1371600"/>
            <a:ext cx="7098840" cy="4452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030320" indent="-103032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r>
              <a:rPr b="1" lang="hi-IN" sz="1800" spc="-1" strike="noStrike">
                <a:solidFill>
                  <a:srgbClr val="455560"/>
                </a:solidFill>
                <a:latin typeface="Calibri"/>
                <a:cs typeface="Arial"/>
              </a:rPr>
              <a:t>הפועל תל אביב אלופת המדינה</a:t>
            </a:r>
            <a:r>
              <a:rPr b="1" lang="en-US" sz="1800" spc="-1" strike="noStrike">
                <a:solidFill>
                  <a:srgbClr val="455560"/>
                </a:solidFill>
                <a:latin typeface="Calibri"/>
              </a:rPr>
              <a:t> </a:t>
            </a:r>
            <a:endParaRPr b="0" lang="en-IL" sz="1800" spc="-1" strike="noStrike">
              <a:latin typeface="Arial"/>
            </a:endParaRPr>
          </a:p>
          <a:p>
            <a:pPr marL="1030320" indent="-103032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endParaRPr b="0" lang="en-IL" sz="1800" spc="-1" strike="noStrike">
              <a:latin typeface="Arial"/>
            </a:endParaRPr>
          </a:p>
          <a:p>
            <a:pPr marL="165240" indent="-165240">
              <a:lnSpc>
                <a:spcPct val="98000"/>
              </a:lnSpc>
              <a:spcAft>
                <a:spcPts val="862"/>
              </a:spcAft>
              <a:buNone/>
              <a:tabLst>
                <a:tab algn="l" pos="0"/>
              </a:tabLst>
            </a:pP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Words>37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2011-12-30T10:34:04Z</dcterms:created>
  <dc:creator>muthu</dc:creator>
  <dc:description/>
  <dc:language>en-IL</dc:language>
  <cp:lastModifiedBy/>
  <dcterms:modified xsi:type="dcterms:W3CDTF">2024-09-17T22:51:04Z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