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Francisco J" userId="6932753a-0454-4599-8934-90d573510db2" providerId="ADAL" clId="{33DD325D-668F-48CC-970F-C767A21204C4}"/>
    <pc:docChg chg="modSld">
      <pc:chgData name="Guerrero, Francisco J" userId="6932753a-0454-4599-8934-90d573510db2" providerId="ADAL" clId="{33DD325D-668F-48CC-970F-C767A21204C4}" dt="2023-01-13T20:35:24.634" v="15" actId="14861"/>
      <pc:docMkLst>
        <pc:docMk/>
      </pc:docMkLst>
      <pc:sldChg chg="addSp modSp mod">
        <pc:chgData name="Guerrero, Francisco J" userId="6932753a-0454-4599-8934-90d573510db2" providerId="ADAL" clId="{33DD325D-668F-48CC-970F-C767A21204C4}" dt="2023-01-13T20:35:24.634" v="15" actId="14861"/>
        <pc:sldMkLst>
          <pc:docMk/>
          <pc:sldMk cId="975541679" sldId="261"/>
        </pc:sldMkLst>
        <pc:spChg chg="add mod ord">
          <ac:chgData name="Guerrero, Francisco J" userId="6932753a-0454-4599-8934-90d573510db2" providerId="ADAL" clId="{33DD325D-668F-48CC-970F-C767A21204C4}" dt="2023-01-13T20:35:09.649" v="13" actId="207"/>
          <ac:spMkLst>
            <pc:docMk/>
            <pc:sldMk cId="975541679" sldId="261"/>
            <ac:spMk id="2" creationId="{D8B0DCAA-E3F6-44BD-AABF-4B81A7A0DEE3}"/>
          </ac:spMkLst>
        </pc:spChg>
        <pc:picChg chg="mod">
          <ac:chgData name="Guerrero, Francisco J" userId="6932753a-0454-4599-8934-90d573510db2" providerId="ADAL" clId="{33DD325D-668F-48CC-970F-C767A21204C4}" dt="2023-01-13T20:35:24.634" v="15" actId="14861"/>
          <ac:picMkLst>
            <pc:docMk/>
            <pc:sldMk cId="975541679" sldId="261"/>
            <ac:picMk id="4" creationId="{BC369103-BA31-46B4-8417-6E4B536BF9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DE3E-4E6F-4EC4-84D7-A902409F6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2846E-99AA-470D-8608-CBC229F32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65A9-0BF3-4315-9015-6F0D9693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0987-538F-408F-9CEA-BF5AD4C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109C-EDC4-4BE5-B27D-D9681972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18E-B953-46E2-A1C8-3080EBDF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6397E-3BE7-4FC5-854D-78904F229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4A28-D6D0-49CF-811F-6BED0D3E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7B4F-82AD-4CFF-A95F-7F57AE61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B806-DC0F-45FC-AD04-435C6F23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44E8E-246F-4CD9-9A6B-18243A0BB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CAFF-9E9C-4129-8745-2BE8483AF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2DD9-518E-4FDB-9DBC-8513DC75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65CB-29D6-4E04-BF86-AB62906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1841-ED11-4D50-90D2-BA359A02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3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0DE6-E357-4BD9-B811-DC310712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458F-12D9-4493-B9F7-DD3FA732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E917-F1EE-4FA5-BF9D-D96CF335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1B19-134A-4520-A1AD-1AAEAE56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547E-22F2-401A-8177-54AA6FDC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05B3-1E01-40BA-9D94-B98546A4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51F77-E6F9-4DC8-9D9A-7E369E91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0ED7-34D8-4482-9D19-465CCFD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5AE4-EA73-4618-9A2A-21986C9D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FC86-0BE0-499B-91D2-E93ADF49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4DD0-88C2-4828-99A9-2B5F2C82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8E73D-017D-4C72-B546-424A68F46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E2B51-A78C-43C2-BFF3-6BB823127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62B7-A5BC-4003-8802-9E2309BF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2DA6-4094-4B04-A97A-52F19988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24905-00C2-48AC-A883-68E5DA2D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8D26-1332-4A70-90F1-8D16F9BB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DD86-2B2A-473D-8A68-5E3221FAF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040A4-72F1-4482-AA66-30379DEF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188971-81C9-45D0-8B5B-53A398D5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43523-D7E8-4FF2-A596-B66EEE698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592AB-56C8-4D14-85A0-38886859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690CB-6058-4501-A504-7832D226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E3B8FC-E480-4B26-A35B-1B59E473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7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F426-995E-498F-BC27-FEC5FB3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027DF-9133-413B-892C-80CD2975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D6D99-E31B-4E88-B9C9-C0017328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8116A-D1B1-4A60-878C-E87BCEB9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A58B1-F175-4E85-89B8-910D3754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BB91E-A91E-466B-B65D-DF8044E5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4831-93D8-4CB2-BEAD-4C4037A9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99EA-BB54-4B38-AD35-5665C9D7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BCCC-5C2B-4FB2-80F8-021764FFF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7F23-DCE0-4F4E-8334-35323BA4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8442-DAB1-4440-9F0C-D6FA1346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96AAE-D6A2-4AC9-B015-CAFA1A22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4CA3C-4AF9-46B3-B80B-EB4D1AE0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CD4B-129B-4D2D-840A-1CA209D9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2282E-A866-4BD6-85F1-8A04D1095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0D3C2-65F6-453F-916D-5B67918E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54596-818E-488C-8993-E715A2B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4C09-5D7D-4C08-B31C-905363CA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AC65-1CA4-42D8-A1F1-5138FC6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A83D3-629D-4E47-BED2-0EEC5371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5A558-58BA-4F26-98F1-4A297D24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C130-0008-4124-898C-B3D0AA44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7D9-672C-4684-BD6C-DCE43315548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A76DB-4606-4A4E-9736-7CD56BFEB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7E3C-B991-4090-B0D3-317413CE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B7725-9778-4973-9AEE-14C398512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2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B49FE76-2BF0-47B0-A5AC-7693D9A86584}"/>
              </a:ext>
            </a:extLst>
          </p:cNvPr>
          <p:cNvSpPr/>
          <p:nvPr/>
        </p:nvSpPr>
        <p:spPr>
          <a:xfrm>
            <a:off x="5495925" y="2686052"/>
            <a:ext cx="1428750" cy="146684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arth with solid fill">
            <a:extLst>
              <a:ext uri="{FF2B5EF4-FFF2-40B4-BE49-F238E27FC236}">
                <a16:creationId xmlns:a16="http://schemas.microsoft.com/office/drawing/2014/main" id="{9FD2A9B8-7DF8-484E-9B8B-334C9120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399" y="2319336"/>
            <a:ext cx="2219325" cy="22193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F29D115-D845-4A68-B97B-3F10AFE5EC82}"/>
              </a:ext>
            </a:extLst>
          </p:cNvPr>
          <p:cNvSpPr/>
          <p:nvPr/>
        </p:nvSpPr>
        <p:spPr>
          <a:xfrm>
            <a:off x="5105399" y="495301"/>
            <a:ext cx="2219325" cy="5867401"/>
          </a:xfrm>
          <a:prstGeom prst="ellipse">
            <a:avLst/>
          </a:prstGeom>
          <a:noFill/>
          <a:ln w="254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F6D37A-502E-4D42-A1B3-FC58724A67C1}"/>
              </a:ext>
            </a:extLst>
          </p:cNvPr>
          <p:cNvSpPr/>
          <p:nvPr/>
        </p:nvSpPr>
        <p:spPr>
          <a:xfrm rot="3646042">
            <a:off x="5000624" y="495300"/>
            <a:ext cx="2219325" cy="5867401"/>
          </a:xfrm>
          <a:prstGeom prst="ellipse">
            <a:avLst/>
          </a:prstGeom>
          <a:noFill/>
          <a:ln w="254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47694A-9EEA-4284-8CE9-5F4A1172253A}"/>
              </a:ext>
            </a:extLst>
          </p:cNvPr>
          <p:cNvSpPr/>
          <p:nvPr/>
        </p:nvSpPr>
        <p:spPr>
          <a:xfrm rot="17985167">
            <a:off x="5105398" y="495299"/>
            <a:ext cx="2219325" cy="5867401"/>
          </a:xfrm>
          <a:prstGeom prst="ellipse">
            <a:avLst/>
          </a:prstGeom>
          <a:noFill/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D3E5BB-ACB1-4580-8902-C746AF3BD0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6278639" y="-8846996"/>
            <a:ext cx="24642839" cy="24658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F91536-B89E-4A7B-A6FC-C5A2EC9A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172914" y="-5362597"/>
            <a:ext cx="16026074" cy="175831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A28AF5-D8A2-41F1-97C7-BFD7D4D68F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2527632" y="0"/>
            <a:ext cx="685364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5D41E-6F86-438B-97FB-53CD3342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925" y="978290"/>
            <a:ext cx="4476931" cy="4911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AF879D-3387-4488-AC87-543288E3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91" y="2583731"/>
            <a:ext cx="1689463" cy="1690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D25726-1E2F-4686-9C8A-3F1D86AE560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334000" y="2861617"/>
            <a:ext cx="1023257" cy="1122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DD8425-A442-4FC6-A29F-EB37BA3C3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35" y="3184800"/>
            <a:ext cx="520337" cy="52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B0DCAA-E3F6-44BD-AABF-4B81A7A0DEE3}"/>
              </a:ext>
            </a:extLst>
          </p:cNvPr>
          <p:cNvSpPr/>
          <p:nvPr/>
        </p:nvSpPr>
        <p:spPr>
          <a:xfrm>
            <a:off x="2800350" y="304800"/>
            <a:ext cx="6200775" cy="62484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69103-BA31-46B4-8417-6E4B536B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432" y="0"/>
            <a:ext cx="6854609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554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Guerrero, Francisco J</dc:creator>
  <cp:lastModifiedBy>Guerrero, Francisco J</cp:lastModifiedBy>
  <cp:revision>1</cp:revision>
  <dcterms:created xsi:type="dcterms:W3CDTF">2023-01-13T19:09:22Z</dcterms:created>
  <dcterms:modified xsi:type="dcterms:W3CDTF">2023-01-13T20:35:24Z</dcterms:modified>
</cp:coreProperties>
</file>