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CCF8BF-8D15-4555-80F9-19CD5353ED27}">
  <a:tblStyle styleId="{46CCF8BF-8D15-4555-80F9-19CD5353E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topia.es/es/product/amd/a6-9500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Asrock H110M-HDV R3.0 Box M-ATX (1151)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DDR4 8GB 2400 U-DIMM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Western Digital 1TB SATA BLUE 3.5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Board Asus Prime A320 M-k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XPG Spectrix D50 8G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Duro 1tb Wester Digital Wdblue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Pentium G6400 (10ª generación, 2 núcleos y 4 hilos)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B460M DS3H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8GB (2x4GB)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BX500 240GB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i5-12400F 18M Cache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B660M GAMING DDR4 LGA1700 Intel 12th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ADATA XPG SX6000 PRO PCIe Gen3x4 M.2 2280 512GB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AMD A6-9500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ValueRAM 8GB 2666MHz DDR4 Non-ECC CL19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1TB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GALAX GEFORCE® GTX1650 EX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5500 6-Core 12-Thread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A520 M - HDV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Kingston Dimm Ddr4 8gb 2666mhz 1.2v Kvr26n19/8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Adata SSD Sata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16 Series GTX 1660 Ti GV-N166TOC-6GD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Z490-A LGA 1200 Dual M.2 USB 3.2 Front Panel Type-C Aura Sync RGB 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SL 32GB (2x16GB) DDR4 3200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WD_BLACK SN770 2TB NVMe Gen4 PCIe M.2 2280 WDS200T3X0E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PNY GeForce GTX 1660 6GB Blower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B550 AORUS ELITE V2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16GB x2 Kingston KF432C16BBA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SN550 WDS200T2B0C 2TB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 Series RTX 3080 Ti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{46CCF8BF-8D15-4555-80F9-19CD5353ED27}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Intel® Core™ i9 12900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H610M-E D4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Adata 16gb Ddr4 3200mhz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SSD de 1 TB M.2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Geforce Rtx 2060 Gigabyte Windforce Oc 12gb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