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43"/>
  </p:normalViewPr>
  <p:slideViewPr>
    <p:cSldViewPr snapToGrid="0" snapToObjects="1">
      <p:cViewPr varScale="1">
        <p:scale>
          <a:sx n="136" d="100"/>
          <a:sy n="136" d="100"/>
        </p:scale>
        <p:origin x="21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C4F1B-E49D-784B-98E9-9039395D7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E96804-8B61-264D-AFA6-78D3706D8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0C82-E7C1-064F-8F59-784C5C58E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E8DE-7C9F-9342-B905-4957E1C6E5A2}" type="datetimeFigureOut">
              <a:rPr lang="en-US" smtClean="0"/>
              <a:t>8/11/18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2F3D8-C28B-D14F-91DB-6C24A86DE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1D027-D17C-6347-B121-C1654F320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ED512-FD10-8D49-A4CE-0D131971C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21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26A9B-CB3B-2647-B1BD-48A7E0FB0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D49C88-E88F-FC42-95C7-A82752F44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CD6E9-5983-F642-8A3A-713199422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E8DE-7C9F-9342-B905-4957E1C6E5A2}" type="datetimeFigureOut">
              <a:rPr lang="en-US" smtClean="0"/>
              <a:t>8/11/18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F3BDE-3102-3141-A00A-6D46D4F1F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2E9A1-02B8-3A4E-B8F8-FE27AC06F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ED512-FD10-8D49-A4CE-0D131971C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70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9A2DDD-DCAC-CB4D-9B3D-26903AE7D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F139F4-ED07-E648-A64F-F21FE98A0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AE520-4476-2F40-AFEE-4922CAF20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E8DE-7C9F-9342-B905-4957E1C6E5A2}" type="datetimeFigureOut">
              <a:rPr lang="en-US" smtClean="0"/>
              <a:t>8/11/18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FC7F5-F325-4C47-BD2B-B975233FE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1C106-569F-384D-943F-571263448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ED512-FD10-8D49-A4CE-0D131971C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52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4726B-5670-8F4B-8D66-B861D00E0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75E38-C2F6-5C44-845F-A5D9C07DA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FAD00-A57C-7D41-A343-1FC4C3D93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E8DE-7C9F-9342-B905-4957E1C6E5A2}" type="datetimeFigureOut">
              <a:rPr lang="en-US" smtClean="0"/>
              <a:t>8/11/18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C94D0-4825-274A-B61B-9814C4134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C42D1-7185-1E40-B7CB-A0D6B68DA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ED512-FD10-8D49-A4CE-0D131971C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13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868DA-680E-CD42-A636-A14ACE0C9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4F3D9-0023-B849-8E3C-993EB7F26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67E8B-CF1C-6549-8CD4-8F965A4E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E8DE-7C9F-9342-B905-4957E1C6E5A2}" type="datetimeFigureOut">
              <a:rPr lang="en-US" smtClean="0"/>
              <a:t>8/11/18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B41F8-4218-DF47-87CD-37F734B7E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44388-E995-A24D-B360-832666A3B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ED512-FD10-8D49-A4CE-0D131971C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4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721C-242A-D34A-9EDB-FB2E15856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BCFE2-EF0F-D948-859E-11B9F98B5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DA9255-BFC0-3B4F-88FC-6E8D007A8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95F86-895C-7248-9E7F-ACF497732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E8DE-7C9F-9342-B905-4957E1C6E5A2}" type="datetimeFigureOut">
              <a:rPr lang="en-US" smtClean="0"/>
              <a:t>8/11/18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557F2-F694-B048-A76A-C5B83AF19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5E08A-EF3B-6F47-8E4D-F5647D717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ED512-FD10-8D49-A4CE-0D131971C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15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4C651-AD01-6447-AC44-499C83A39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325DF-9482-144F-A8E3-8C9038D72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14738F-C666-AF4A-8136-ECE3C38E4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5ABEA5-0589-6F4E-98DB-C7AF59CD1F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F0925-FA13-984C-B919-585B3DD343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DCE7B8-5A06-1148-97D3-59674DFF8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E8DE-7C9F-9342-B905-4957E1C6E5A2}" type="datetimeFigureOut">
              <a:rPr lang="en-US" smtClean="0"/>
              <a:t>8/11/18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EDBABC-D7C1-0148-A9E7-60BB106B5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363B55-8886-9948-B841-7E9B18A6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ED512-FD10-8D49-A4CE-0D131971C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91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D201A-7D3F-B144-86C5-E9B4472D1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988739-2284-3248-87C0-6963BA339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E8DE-7C9F-9342-B905-4957E1C6E5A2}" type="datetimeFigureOut">
              <a:rPr lang="en-US" smtClean="0"/>
              <a:t>8/11/18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30C1B8-207C-9C4B-ACC2-BBD1F934B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5A3F8A-98D6-644E-A2AE-529171300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ED512-FD10-8D49-A4CE-0D131971C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9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60348D-13A4-1049-8E9F-B16588B62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E8DE-7C9F-9342-B905-4957E1C6E5A2}" type="datetimeFigureOut">
              <a:rPr lang="en-US" smtClean="0"/>
              <a:t>8/11/18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62BCC0-C08D-7F47-AFFA-65E4F751C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B8D2B-2F27-C64A-AB24-6D0AEF8FD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ED512-FD10-8D49-A4CE-0D131971C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82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59A6B-056A-7241-BB65-E25AF90F2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5578F-37F7-844A-8D4B-EE2EEE69F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0692D6-5551-AF47-938E-AB5103771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727EC-00D0-1F47-860F-C99323A41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E8DE-7C9F-9342-B905-4957E1C6E5A2}" type="datetimeFigureOut">
              <a:rPr lang="en-US" smtClean="0"/>
              <a:t>8/11/18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0FEA1-4763-3341-93E2-A54D35AF0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2BF4B-4D06-2749-A609-5E6BC2272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ED512-FD10-8D49-A4CE-0D131971C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27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35A60-D547-C94A-9708-ECCE72E65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6A5AB4-005A-A24D-AA05-8FE0C15AD1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77720E-D36C-0045-A7F0-C23AE59F9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67ECF-AFDB-0942-92A3-2E77A176F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E8DE-7C9F-9342-B905-4957E1C6E5A2}" type="datetimeFigureOut">
              <a:rPr lang="en-US" smtClean="0"/>
              <a:t>8/11/18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90204-0FAB-E14B-B497-CD51C946D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24141-FCE6-9441-8CB1-F56000BF1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ED512-FD10-8D49-A4CE-0D131971C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19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C43FA8-CCE8-434C-BF25-D4613627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0A9E8-9048-DA4D-8FBE-F9E8EF1D5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F2230-BCEA-AA42-BDAD-6F89C7DD3F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3E8DE-7C9F-9342-B905-4957E1C6E5A2}" type="datetimeFigureOut">
              <a:rPr lang="en-US" smtClean="0"/>
              <a:t>8/11/18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1F2F7-E42E-DB48-A44D-6D59D59F52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7E538-8AC2-2843-8509-EDCEF99609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ED512-FD10-8D49-A4CE-0D131971C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8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2EF608D6-6679-CB47-916B-FD913A3392ED}"/>
              </a:ext>
            </a:extLst>
          </p:cNvPr>
          <p:cNvSpPr/>
          <p:nvPr/>
        </p:nvSpPr>
        <p:spPr>
          <a:xfrm>
            <a:off x="4881203" y="216816"/>
            <a:ext cx="1439196" cy="135806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User selects  </a:t>
            </a:r>
            <a:r>
              <a:rPr lang="en-US" sz="1000" b="1" dirty="0"/>
              <a:t>display artifact </a:t>
            </a:r>
            <a:r>
              <a:rPr lang="en-US" sz="1000" dirty="0"/>
              <a:t>from </a:t>
            </a:r>
            <a:r>
              <a:rPr lang="en-US" sz="1000" dirty="0" err="1"/>
              <a:t>Navigator.js</a:t>
            </a:r>
            <a:r>
              <a:rPr lang="en-US" sz="1000" dirty="0"/>
              <a:t> / </a:t>
            </a:r>
            <a:r>
              <a:rPr lang="en-US" sz="1000" dirty="0" err="1"/>
              <a:t>RightBar.js</a:t>
            </a:r>
            <a:r>
              <a:rPr lang="en-US" sz="1000" dirty="0"/>
              <a:t> (</a:t>
            </a:r>
            <a:r>
              <a:rPr lang="en-US" sz="1000" dirty="0" err="1"/>
              <a:t>clickHandler</a:t>
            </a:r>
            <a:r>
              <a:rPr lang="en-US" sz="1000" dirty="0"/>
              <a:t>())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309BA8-7165-B14F-B7F4-3266500CEE08}"/>
              </a:ext>
            </a:extLst>
          </p:cNvPr>
          <p:cNvSpPr/>
          <p:nvPr/>
        </p:nvSpPr>
        <p:spPr>
          <a:xfrm>
            <a:off x="4881203" y="3569963"/>
            <a:ext cx="1448657" cy="98631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Handler to delete initial blank node.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D8DB73-19B7-1343-8AED-D15E87406307}"/>
              </a:ext>
            </a:extLst>
          </p:cNvPr>
          <p:cNvSpPr/>
          <p:nvPr/>
        </p:nvSpPr>
        <p:spPr>
          <a:xfrm>
            <a:off x="4871742" y="5137269"/>
            <a:ext cx="1448657" cy="98631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Add new node to </a:t>
            </a:r>
            <a:r>
              <a:rPr lang="en-US" sz="1000" dirty="0" err="1"/>
              <a:t>graphData</a:t>
            </a:r>
            <a:r>
              <a:rPr lang="en-US" sz="1000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0B4ECE-AA38-EC4A-ACE8-4CBDFFA72C7A}"/>
              </a:ext>
            </a:extLst>
          </p:cNvPr>
          <p:cNvSpPr/>
          <p:nvPr/>
        </p:nvSpPr>
        <p:spPr>
          <a:xfrm>
            <a:off x="7628081" y="5137269"/>
            <a:ext cx="1448657" cy="98631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Create edges (</a:t>
            </a:r>
            <a:r>
              <a:rPr lang="en-US" sz="1000" dirty="0" err="1"/>
              <a:t>createLinkage</a:t>
            </a:r>
            <a:r>
              <a:rPr lang="en-US" sz="1000" dirty="0"/>
              <a:t>(), line 99)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BE663B-D47D-B640-B68F-3A5F63D78A8F}"/>
              </a:ext>
            </a:extLst>
          </p:cNvPr>
          <p:cNvSpPr/>
          <p:nvPr/>
        </p:nvSpPr>
        <p:spPr>
          <a:xfrm>
            <a:off x="7674315" y="3348189"/>
            <a:ext cx="1356188" cy="124317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Save new node and edges (</a:t>
            </a:r>
            <a:r>
              <a:rPr lang="en-US" sz="1000" dirty="0" err="1"/>
              <a:t>graphData</a:t>
            </a:r>
            <a:r>
              <a:rPr lang="en-US" sz="1000" dirty="0"/>
              <a:t>) to </a:t>
            </a:r>
            <a:r>
              <a:rPr lang="en-US" sz="1000" dirty="0" err="1"/>
              <a:t>sessionStorage</a:t>
            </a:r>
            <a:r>
              <a:rPr lang="en-US" sz="1000" dirty="0"/>
              <a:t>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45D25F-24E2-4444-9031-DF7AA4CE20E9}"/>
              </a:ext>
            </a:extLst>
          </p:cNvPr>
          <p:cNvCxnSpPr>
            <a:cxnSpLocks/>
            <a:stCxn id="5" idx="4"/>
            <a:endCxn id="28" idx="0"/>
          </p:cNvCxnSpPr>
          <p:nvPr/>
        </p:nvCxnSpPr>
        <p:spPr>
          <a:xfrm>
            <a:off x="5600801" y="1574885"/>
            <a:ext cx="4696" cy="383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55CF014-E4B2-5B48-9395-64FC0BCB036E}"/>
              </a:ext>
            </a:extLst>
          </p:cNvPr>
          <p:cNvCxnSpPr>
            <a:cxnSpLocks/>
            <a:stCxn id="28" idx="2"/>
            <a:endCxn id="6" idx="0"/>
          </p:cNvCxnSpPr>
          <p:nvPr/>
        </p:nvCxnSpPr>
        <p:spPr>
          <a:xfrm>
            <a:off x="5605497" y="2944617"/>
            <a:ext cx="35" cy="625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D8C8D5A-29E3-B64B-929D-A103539E6F7D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596070" y="4591363"/>
            <a:ext cx="1" cy="545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EE20860-E186-8648-A90C-2398D72E716E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6320399" y="5630429"/>
            <a:ext cx="1307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2760A9-80C1-184D-A5FD-7D7CD91DE4FB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8352410" y="4556282"/>
            <a:ext cx="0" cy="58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49ABC72A-4305-2146-90E0-A112B4A43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US" dirty="0" err="1"/>
              <a:t>addNode</a:t>
            </a:r>
            <a:r>
              <a:rPr lang="en-US" dirty="0"/>
              <a:t>()</a:t>
            </a:r>
            <a:br>
              <a:rPr lang="en-US" dirty="0"/>
            </a:br>
            <a:r>
              <a:rPr lang="en-US" sz="2400" dirty="0"/>
              <a:t>[</a:t>
            </a:r>
            <a:r>
              <a:rPr lang="en-US" sz="2400" dirty="0" err="1"/>
              <a:t>UserNexusModel.js</a:t>
            </a:r>
            <a:r>
              <a:rPr lang="en-US" sz="2400" dirty="0"/>
              <a:t>, line 42]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0BAC35B-C01D-6C43-BBFF-B7BCABC54FA4}"/>
              </a:ext>
            </a:extLst>
          </p:cNvPr>
          <p:cNvSpPr/>
          <p:nvPr/>
        </p:nvSpPr>
        <p:spPr>
          <a:xfrm>
            <a:off x="4732512" y="1958298"/>
            <a:ext cx="1745970" cy="98631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Create </a:t>
            </a:r>
            <a:r>
              <a:rPr lang="en-US" sz="1000" b="1" dirty="0"/>
              <a:t>node object</a:t>
            </a:r>
            <a:r>
              <a:rPr lang="en-US" sz="1000" dirty="0"/>
              <a:t>, </a:t>
            </a:r>
          </a:p>
          <a:p>
            <a:pPr algn="ctr"/>
            <a:r>
              <a:rPr lang="en-US" sz="1000" b="1" dirty="0" err="1"/>
              <a:t>graphData</a:t>
            </a:r>
            <a:r>
              <a:rPr lang="en-US" sz="1000" dirty="0"/>
              <a:t>, and </a:t>
            </a:r>
            <a:r>
              <a:rPr lang="en-US" sz="1000" b="1" dirty="0" err="1"/>
              <a:t>nodeCategories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2971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81B332B-9DDC-FE40-98EA-070B17841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US" sz="3200" dirty="0" err="1"/>
              <a:t>createLinkage</a:t>
            </a:r>
            <a:r>
              <a:rPr lang="en-US" sz="3200" dirty="0"/>
              <a:t>()</a:t>
            </a:r>
            <a:br>
              <a:rPr lang="en-US" dirty="0"/>
            </a:br>
            <a:r>
              <a:rPr lang="en-US" sz="2400" dirty="0"/>
              <a:t>[</a:t>
            </a:r>
            <a:r>
              <a:rPr lang="en-US" sz="2400" dirty="0" err="1"/>
              <a:t>UserNexusModel.js</a:t>
            </a:r>
            <a:r>
              <a:rPr lang="en-US" sz="2400" dirty="0"/>
              <a:t>, line 99]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125C08-753D-1F4C-B656-AE9AE6AF3FB9}"/>
              </a:ext>
            </a:extLst>
          </p:cNvPr>
          <p:cNvSpPr/>
          <p:nvPr/>
        </p:nvSpPr>
        <p:spPr>
          <a:xfrm>
            <a:off x="4881203" y="216816"/>
            <a:ext cx="1439196" cy="135806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New node requires new linkages to be made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6C65FC-4304-1644-90EC-C24AFE062E94}"/>
              </a:ext>
            </a:extLst>
          </p:cNvPr>
          <p:cNvSpPr/>
          <p:nvPr/>
        </p:nvSpPr>
        <p:spPr>
          <a:xfrm>
            <a:off x="4871741" y="3569963"/>
            <a:ext cx="1448657" cy="98631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Initialize and create lists of display artifact id’s that are currently in the network graph [line 121 – 124]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CE424C-43F1-9541-AD00-75F9FCA57FF7}"/>
              </a:ext>
            </a:extLst>
          </p:cNvPr>
          <p:cNvSpPr/>
          <p:nvPr/>
        </p:nvSpPr>
        <p:spPr>
          <a:xfrm>
            <a:off x="4732512" y="5137269"/>
            <a:ext cx="1745970" cy="98631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Create lists of shared display artifact id’s as matching nodes (</a:t>
            </a:r>
            <a:r>
              <a:rPr lang="en-US" sz="1000" dirty="0" err="1"/>
              <a:t>matchNode</a:t>
            </a:r>
            <a:r>
              <a:rPr lang="en-US" sz="1000" dirty="0"/>
              <a:t>). If they are shared then will be used to create link/edge object later.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C4911A-359D-124A-B94A-C0E7EB3B42AA}"/>
              </a:ext>
            </a:extLst>
          </p:cNvPr>
          <p:cNvSpPr/>
          <p:nvPr/>
        </p:nvSpPr>
        <p:spPr>
          <a:xfrm>
            <a:off x="7396486" y="5137269"/>
            <a:ext cx="1911845" cy="98631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Create link/edge object with id of </a:t>
            </a:r>
            <a:r>
              <a:rPr lang="en-US" sz="1000" dirty="0" err="1"/>
              <a:t>newNode</a:t>
            </a:r>
            <a:r>
              <a:rPr lang="en-US" sz="1000" dirty="0"/>
              <a:t> (source), id of </a:t>
            </a:r>
            <a:r>
              <a:rPr lang="en-US" sz="1000" dirty="0" err="1"/>
              <a:t>matchNode</a:t>
            </a:r>
            <a:r>
              <a:rPr lang="en-US" sz="1000" dirty="0"/>
              <a:t> (target), and if both source and target nodes are the same type, what is the intermediary </a:t>
            </a:r>
            <a:r>
              <a:rPr lang="en-US" sz="1000" dirty="0" err="1"/>
              <a:t>linkNode</a:t>
            </a:r>
            <a:endParaRPr lang="en-US" sz="10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F3FA1D4-CC29-0048-A2CB-16759D0C0790}"/>
              </a:ext>
            </a:extLst>
          </p:cNvPr>
          <p:cNvSpPr/>
          <p:nvPr/>
        </p:nvSpPr>
        <p:spPr>
          <a:xfrm>
            <a:off x="7674315" y="3348189"/>
            <a:ext cx="1356188" cy="124317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Save new node and edges (</a:t>
            </a:r>
            <a:r>
              <a:rPr lang="en-US" sz="1000" dirty="0" err="1"/>
              <a:t>graphData</a:t>
            </a:r>
            <a:r>
              <a:rPr lang="en-US" sz="1000" dirty="0"/>
              <a:t>) to </a:t>
            </a:r>
            <a:r>
              <a:rPr lang="en-US" sz="1000" dirty="0" err="1"/>
              <a:t>sessionStorage</a:t>
            </a:r>
            <a:r>
              <a:rPr lang="en-US" sz="1000" dirty="0"/>
              <a:t>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5B7E1E-E2F4-E142-81D9-50D013970C79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>
            <a:off x="5600801" y="1574885"/>
            <a:ext cx="4696" cy="383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53A43CE-3F95-D44F-82DF-A90D209224E3}"/>
              </a:ext>
            </a:extLst>
          </p:cNvPr>
          <p:cNvCxnSpPr>
            <a:cxnSpLocks/>
            <a:stCxn id="14" idx="2"/>
            <a:endCxn id="5" idx="0"/>
          </p:cNvCxnSpPr>
          <p:nvPr/>
        </p:nvCxnSpPr>
        <p:spPr>
          <a:xfrm flipH="1">
            <a:off x="5596070" y="2944617"/>
            <a:ext cx="9427" cy="625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ACF63C1-6CCB-604E-9FC3-B026D847C0E5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596070" y="4591363"/>
            <a:ext cx="9427" cy="545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8A258D-54A5-1142-9CC4-1C1331BC4C4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478482" y="5630429"/>
            <a:ext cx="9180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E5D82E-C7A2-584B-9CE7-7376F5432959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V="1">
            <a:off x="8352409" y="4591363"/>
            <a:ext cx="0" cy="545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0BD06B9-8C36-B346-9486-FF45EE7D092F}"/>
              </a:ext>
            </a:extLst>
          </p:cNvPr>
          <p:cNvSpPr/>
          <p:nvPr/>
        </p:nvSpPr>
        <p:spPr>
          <a:xfrm>
            <a:off x="4732512" y="1958298"/>
            <a:ext cx="1745970" cy="98631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Initialize and create lists of display artifact id’s associated with </a:t>
            </a:r>
            <a:r>
              <a:rPr lang="en-US" sz="1000" dirty="0" err="1"/>
              <a:t>newNode</a:t>
            </a:r>
            <a:r>
              <a:rPr lang="en-US" sz="1000" dirty="0"/>
              <a:t> (i.e. list of id’s from all associated people with new Node) [line 100 – 120)</a:t>
            </a:r>
          </a:p>
        </p:txBody>
      </p:sp>
    </p:spTree>
    <p:extLst>
      <p:ext uri="{BB962C8B-B14F-4D97-AF65-F5344CB8AC3E}">
        <p14:creationId xmlns:p14="http://schemas.microsoft.com/office/powerpoint/2010/main" val="3783277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BB15AB6B-9DD5-FB40-AE38-8A08B9A3CCEF}"/>
              </a:ext>
            </a:extLst>
          </p:cNvPr>
          <p:cNvSpPr/>
          <p:nvPr/>
        </p:nvSpPr>
        <p:spPr>
          <a:xfrm>
            <a:off x="7154945" y="3162988"/>
            <a:ext cx="820132" cy="801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New Story Node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D4AF6D-741A-A445-91EF-ACB3FF40CBEF}"/>
              </a:ext>
            </a:extLst>
          </p:cNvPr>
          <p:cNvSpPr/>
          <p:nvPr/>
        </p:nvSpPr>
        <p:spPr>
          <a:xfrm>
            <a:off x="9010455" y="1722258"/>
            <a:ext cx="820132" cy="80127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Existing Place Node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11AD07-93D2-D546-88A0-1A9F52FA5581}"/>
              </a:ext>
            </a:extLst>
          </p:cNvPr>
          <p:cNvSpPr/>
          <p:nvPr/>
        </p:nvSpPr>
        <p:spPr>
          <a:xfrm>
            <a:off x="9010455" y="3162988"/>
            <a:ext cx="820132" cy="80127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Existing Person Node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AFC829C-24C0-3444-97A7-851101FEAC23}"/>
              </a:ext>
            </a:extLst>
          </p:cNvPr>
          <p:cNvSpPr/>
          <p:nvPr/>
        </p:nvSpPr>
        <p:spPr>
          <a:xfrm>
            <a:off x="9010455" y="4603718"/>
            <a:ext cx="820132" cy="80127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Existing Story Node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6A7470D-3D1D-634F-A847-4D33DA11A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edges?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048CD8B-F747-174C-9ADB-503808FC5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New story node knows directly the person and places associated with 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New story node also knows “related stories” but these are deduced by some complex network formula so ignore these for now.</a:t>
            </a:r>
          </a:p>
        </p:txBody>
      </p:sp>
    </p:spTree>
    <p:extLst>
      <p:ext uri="{BB962C8B-B14F-4D97-AF65-F5344CB8AC3E}">
        <p14:creationId xmlns:p14="http://schemas.microsoft.com/office/powerpoint/2010/main" val="1844916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BB15AB6B-9DD5-FB40-AE38-8A08B9A3CCEF}"/>
              </a:ext>
            </a:extLst>
          </p:cNvPr>
          <p:cNvSpPr/>
          <p:nvPr/>
        </p:nvSpPr>
        <p:spPr>
          <a:xfrm>
            <a:off x="7154945" y="3162988"/>
            <a:ext cx="820132" cy="801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New Story Node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D4AF6D-741A-A445-91EF-ACB3FF40CBEF}"/>
              </a:ext>
            </a:extLst>
          </p:cNvPr>
          <p:cNvSpPr/>
          <p:nvPr/>
        </p:nvSpPr>
        <p:spPr>
          <a:xfrm>
            <a:off x="9010455" y="1722258"/>
            <a:ext cx="820132" cy="80127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Existing Place Node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11AD07-93D2-D546-88A0-1A9F52FA5581}"/>
              </a:ext>
            </a:extLst>
          </p:cNvPr>
          <p:cNvSpPr/>
          <p:nvPr/>
        </p:nvSpPr>
        <p:spPr>
          <a:xfrm>
            <a:off x="9010455" y="3162988"/>
            <a:ext cx="820132" cy="80127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Existing Person Node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AFC829C-24C0-3444-97A7-851101FEAC23}"/>
              </a:ext>
            </a:extLst>
          </p:cNvPr>
          <p:cNvSpPr/>
          <p:nvPr/>
        </p:nvSpPr>
        <p:spPr>
          <a:xfrm>
            <a:off x="9010455" y="4603718"/>
            <a:ext cx="820132" cy="80127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Existing Story Node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6A7470D-3D1D-634F-A847-4D33DA11A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edges?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048CD8B-F747-174C-9ADB-503808FC5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story node knows directly the person and places associated with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When one of the new story node’s associated person or places matches with an existing node from the network a primary edge can be created.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Example: New Story “Witch and the </a:t>
            </a:r>
            <a:r>
              <a:rPr lang="en-US" dirty="0" err="1"/>
              <a:t>Sea”’s</a:t>
            </a:r>
            <a:r>
              <a:rPr lang="en-US" dirty="0"/>
              <a:t> person is “Joanne.” “Joanne” is currently a node on the user nexus graph. Create an edge between the two.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D2CF34-809A-7E47-A276-34BC4B62603F}"/>
              </a:ext>
            </a:extLst>
          </p:cNvPr>
          <p:cNvCxnSpPr>
            <a:stCxn id="3" idx="6"/>
            <a:endCxn id="4" idx="2"/>
          </p:cNvCxnSpPr>
          <p:nvPr/>
        </p:nvCxnSpPr>
        <p:spPr>
          <a:xfrm flipV="1">
            <a:off x="7975077" y="2122898"/>
            <a:ext cx="1035378" cy="144073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71294B5-8104-A448-A1CE-5E6742BA963A}"/>
              </a:ext>
            </a:extLst>
          </p:cNvPr>
          <p:cNvCxnSpPr>
            <a:stCxn id="3" idx="6"/>
            <a:endCxn id="6" idx="2"/>
          </p:cNvCxnSpPr>
          <p:nvPr/>
        </p:nvCxnSpPr>
        <p:spPr>
          <a:xfrm>
            <a:off x="7975077" y="3563628"/>
            <a:ext cx="1035378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829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BB15AB6B-9DD5-FB40-AE38-8A08B9A3CCEF}"/>
              </a:ext>
            </a:extLst>
          </p:cNvPr>
          <p:cNvSpPr/>
          <p:nvPr/>
        </p:nvSpPr>
        <p:spPr>
          <a:xfrm>
            <a:off x="7154945" y="3162988"/>
            <a:ext cx="820132" cy="801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New Story Node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D4AF6D-741A-A445-91EF-ACB3FF40CBEF}"/>
              </a:ext>
            </a:extLst>
          </p:cNvPr>
          <p:cNvSpPr/>
          <p:nvPr/>
        </p:nvSpPr>
        <p:spPr>
          <a:xfrm>
            <a:off x="9010455" y="1722258"/>
            <a:ext cx="820132" cy="80127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Existing Place Node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11AD07-93D2-D546-88A0-1A9F52FA5581}"/>
              </a:ext>
            </a:extLst>
          </p:cNvPr>
          <p:cNvSpPr/>
          <p:nvPr/>
        </p:nvSpPr>
        <p:spPr>
          <a:xfrm>
            <a:off x="9010455" y="3162988"/>
            <a:ext cx="820132" cy="80127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Existing Person Node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AFC829C-24C0-3444-97A7-851101FEAC23}"/>
              </a:ext>
            </a:extLst>
          </p:cNvPr>
          <p:cNvSpPr/>
          <p:nvPr/>
        </p:nvSpPr>
        <p:spPr>
          <a:xfrm>
            <a:off x="9010455" y="4603718"/>
            <a:ext cx="820132" cy="80127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Existing Story Node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6A7470D-3D1D-634F-A847-4D33DA11A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edges?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048CD8B-F747-174C-9ADB-503808FC5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story node knows directly the person and places associated with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one of the new story node’s associated person or places matches with an existing node from the network a primary edge can be created.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An edge between a story and story can only be created when the stories share a common person or place. This is called a secondary edge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Example: </a:t>
            </a:r>
            <a:r>
              <a:rPr lang="en-US" dirty="0">
                <a:solidFill>
                  <a:schemeClr val="accent2"/>
                </a:solidFill>
              </a:rPr>
              <a:t>“Witch and the Sea” and “Wizard and the Tower” are related because both are told by person “Joanne” (orange arrows illustrate secondary edge)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D2CF34-809A-7E47-A276-34BC4B62603F}"/>
              </a:ext>
            </a:extLst>
          </p:cNvPr>
          <p:cNvCxnSpPr>
            <a:stCxn id="3" idx="6"/>
            <a:endCxn id="4" idx="2"/>
          </p:cNvCxnSpPr>
          <p:nvPr/>
        </p:nvCxnSpPr>
        <p:spPr>
          <a:xfrm flipV="1">
            <a:off x="7975077" y="2122898"/>
            <a:ext cx="1035378" cy="144073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71294B5-8104-A448-A1CE-5E6742BA963A}"/>
              </a:ext>
            </a:extLst>
          </p:cNvPr>
          <p:cNvCxnSpPr>
            <a:stCxn id="3" idx="6"/>
            <a:endCxn id="6" idx="2"/>
          </p:cNvCxnSpPr>
          <p:nvPr/>
        </p:nvCxnSpPr>
        <p:spPr>
          <a:xfrm>
            <a:off x="7975077" y="3563628"/>
            <a:ext cx="1035378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1D4EC07-7666-C646-B9C0-8B992C662E47}"/>
              </a:ext>
            </a:extLst>
          </p:cNvPr>
          <p:cNvCxnSpPr>
            <a:stCxn id="3" idx="6"/>
            <a:endCxn id="7" idx="2"/>
          </p:cNvCxnSpPr>
          <p:nvPr/>
        </p:nvCxnSpPr>
        <p:spPr>
          <a:xfrm>
            <a:off x="7975077" y="3563628"/>
            <a:ext cx="1035378" cy="144073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C0CD859-1B63-A344-994E-2C43824A5065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9420521" y="3964267"/>
            <a:ext cx="0" cy="63945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741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BB15AB6B-9DD5-FB40-AE38-8A08B9A3CCEF}"/>
              </a:ext>
            </a:extLst>
          </p:cNvPr>
          <p:cNvSpPr/>
          <p:nvPr/>
        </p:nvSpPr>
        <p:spPr>
          <a:xfrm>
            <a:off x="7154945" y="3162988"/>
            <a:ext cx="820132" cy="801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New Story Node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D4AF6D-741A-A445-91EF-ACB3FF40CBEF}"/>
              </a:ext>
            </a:extLst>
          </p:cNvPr>
          <p:cNvSpPr/>
          <p:nvPr/>
        </p:nvSpPr>
        <p:spPr>
          <a:xfrm>
            <a:off x="9010455" y="1722258"/>
            <a:ext cx="820132" cy="80127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Existing Place Node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11AD07-93D2-D546-88A0-1A9F52FA5581}"/>
              </a:ext>
            </a:extLst>
          </p:cNvPr>
          <p:cNvSpPr/>
          <p:nvPr/>
        </p:nvSpPr>
        <p:spPr>
          <a:xfrm>
            <a:off x="9010455" y="3162988"/>
            <a:ext cx="820132" cy="801279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Existing Person Node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AFC829C-24C0-3444-97A7-851101FEAC23}"/>
              </a:ext>
            </a:extLst>
          </p:cNvPr>
          <p:cNvSpPr/>
          <p:nvPr/>
        </p:nvSpPr>
        <p:spPr>
          <a:xfrm>
            <a:off x="9010455" y="4603718"/>
            <a:ext cx="820132" cy="80127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Existing Story Node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6A7470D-3D1D-634F-A847-4D33DA11A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edges?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048CD8B-F747-174C-9ADB-503808FC5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4090431" cy="4541363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New story node knows directly the person and places associated with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When one of the new story node’s associated person or places matches with an existing node from the network a primary edge can be created.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An edge between a story and story can only be created when the stories share a common person or place. This is called a secondary edge.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/>
              <a:t>Nodes in this example graph that are grey filled with orange edges represent nodes that can have primary or secondary edges with respect to a new story. Nodes in orange can only have secondary edges with respect to a new story.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If new node isn’t a story, then the rule of thumb for determine which nodes can have primary/secondary edges is: </a:t>
            </a:r>
            <a:r>
              <a:rPr lang="en-US" sz="1500" u="sng" dirty="0"/>
              <a:t>if the type of node is the same as the new story node then that can only have a secondary edge, all other types of nodes can have both primary/secondary edges.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D2CF34-809A-7E47-A276-34BC4B62603F}"/>
              </a:ext>
            </a:extLst>
          </p:cNvPr>
          <p:cNvCxnSpPr>
            <a:stCxn id="3" idx="6"/>
            <a:endCxn id="4" idx="2"/>
          </p:cNvCxnSpPr>
          <p:nvPr/>
        </p:nvCxnSpPr>
        <p:spPr>
          <a:xfrm flipV="1">
            <a:off x="7975077" y="2122898"/>
            <a:ext cx="1035378" cy="144073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71294B5-8104-A448-A1CE-5E6742BA963A}"/>
              </a:ext>
            </a:extLst>
          </p:cNvPr>
          <p:cNvCxnSpPr>
            <a:stCxn id="3" idx="6"/>
            <a:endCxn id="6" idx="2"/>
          </p:cNvCxnSpPr>
          <p:nvPr/>
        </p:nvCxnSpPr>
        <p:spPr>
          <a:xfrm>
            <a:off x="7975077" y="3563628"/>
            <a:ext cx="1035378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1D4EC07-7666-C646-B9C0-8B992C662E47}"/>
              </a:ext>
            </a:extLst>
          </p:cNvPr>
          <p:cNvCxnSpPr>
            <a:stCxn id="3" idx="6"/>
            <a:endCxn id="7" idx="2"/>
          </p:cNvCxnSpPr>
          <p:nvPr/>
        </p:nvCxnSpPr>
        <p:spPr>
          <a:xfrm>
            <a:off x="7975077" y="3563628"/>
            <a:ext cx="1035378" cy="144073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C0CD859-1B63-A344-994E-2C43824A5065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9420521" y="3964267"/>
            <a:ext cx="0" cy="63945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183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637</Words>
  <Application>Microsoft Macintosh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addNode() [UserNexusModel.js, line 42]</vt:lpstr>
      <vt:lpstr>createLinkage() [UserNexusModel.js, line 99]</vt:lpstr>
      <vt:lpstr>How to create edges?</vt:lpstr>
      <vt:lpstr>How to create edges?</vt:lpstr>
      <vt:lpstr>How to create edges?</vt:lpstr>
      <vt:lpstr>How to create edges?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addNode() [UserNexusModel.js, line 42]</dc:title>
  <dc:creator>Daniel Huang</dc:creator>
  <cp:lastModifiedBy>Daniel Huang</cp:lastModifiedBy>
  <cp:revision>7</cp:revision>
  <dcterms:created xsi:type="dcterms:W3CDTF">2018-08-12T00:35:29Z</dcterms:created>
  <dcterms:modified xsi:type="dcterms:W3CDTF">2018-08-12T01:59:16Z</dcterms:modified>
</cp:coreProperties>
</file>