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0" r:id="rId3"/>
    <p:sldId id="262" r:id="rId4"/>
    <p:sldId id="258" r:id="rId5"/>
    <p:sldId id="257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Huang" initials="DH" lastIdx="1" clrIdx="0">
    <p:extLst>
      <p:ext uri="{19B8F6BF-5375-455C-9EA6-DF929625EA0E}">
        <p15:presenceInfo xmlns:p15="http://schemas.microsoft.com/office/powerpoint/2012/main" userId="4e920cbe02629d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75"/>
  </p:normalViewPr>
  <p:slideViewPr>
    <p:cSldViewPr snapToGrid="0" snapToObjects="1">
      <p:cViewPr varScale="1">
        <p:scale>
          <a:sx n="123" d="100"/>
          <a:sy n="123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3T20:57:22.051" idx="1">
    <p:pos x="1508" y="1838"/>
    <p:text>add screenshot of repo directory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7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92B19E-8775-4A48-937A-7C6D2A4C7708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B99FE15-B5DB-1348-8971-39F1C8A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0AA-55F2-824C-82A8-7B9577A63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Danish Nexus Web Application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95638-1F24-F14B-A8E4-C0BFCADE4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Developer: Daniel Huang</a:t>
            </a:r>
          </a:p>
          <a:p>
            <a:r>
              <a:rPr lang="en-US" dirty="0" err="1"/>
              <a:t>danielhuang@ucla.edu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0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30F2-51EB-7B44-9F20-2075C873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3819-BCF7-B947-B709-04E3ADEC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of Documentation</a:t>
            </a:r>
          </a:p>
          <a:p>
            <a:r>
              <a:rPr lang="en-US" dirty="0"/>
              <a:t>Repository Structure</a:t>
            </a:r>
          </a:p>
          <a:p>
            <a:r>
              <a:rPr lang="en-US" dirty="0"/>
              <a:t>Application Structure</a:t>
            </a:r>
          </a:p>
          <a:p>
            <a:r>
              <a:rPr lang="en-US" dirty="0"/>
              <a:t>Data Pipeline Overview</a:t>
            </a:r>
          </a:p>
          <a:p>
            <a:pPr lvl="1"/>
            <a:r>
              <a:rPr lang="en-US" dirty="0"/>
              <a:t>High Level</a:t>
            </a:r>
          </a:p>
          <a:p>
            <a:pPr lvl="1"/>
            <a:r>
              <a:rPr lang="en-US" dirty="0"/>
              <a:t>Detailed level</a:t>
            </a:r>
          </a:p>
        </p:txBody>
      </p:sp>
    </p:spTree>
    <p:extLst>
      <p:ext uri="{BB962C8B-B14F-4D97-AF65-F5344CB8AC3E}">
        <p14:creationId xmlns:p14="http://schemas.microsoft.com/office/powerpoint/2010/main" val="252559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5D88-0400-E640-AE7D-E4460F19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32BA-9B62-E34B-A4EB-C1AF48CD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documentation serves as a reference in the case that:</a:t>
            </a:r>
          </a:p>
          <a:p>
            <a:pPr lvl="1"/>
            <a:r>
              <a:rPr lang="en-US" dirty="0"/>
              <a:t>New features want to be added</a:t>
            </a:r>
          </a:p>
          <a:p>
            <a:pPr lvl="1"/>
            <a:r>
              <a:rPr lang="en-US" dirty="0"/>
              <a:t>Previously unseen bugs need to be fixed</a:t>
            </a:r>
          </a:p>
          <a:p>
            <a:r>
              <a:rPr lang="en-US" dirty="0"/>
              <a:t>This documentation gives a high and low level documentation of the application written in </a:t>
            </a:r>
            <a:r>
              <a:rPr lang="en-US" dirty="0" err="1"/>
              <a:t>React.js</a:t>
            </a:r>
            <a:r>
              <a:rPr lang="en-US" dirty="0"/>
              <a:t>, a frontend web framework</a:t>
            </a:r>
          </a:p>
        </p:txBody>
      </p:sp>
    </p:spTree>
    <p:extLst>
      <p:ext uri="{BB962C8B-B14F-4D97-AF65-F5344CB8AC3E}">
        <p14:creationId xmlns:p14="http://schemas.microsoft.com/office/powerpoint/2010/main" val="16053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0184-D133-2B40-BE95-5F4B31E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Repository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FC64-2286-B347-9358-E735E03A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Node_modules</a:t>
            </a:r>
            <a:r>
              <a:rPr lang="en-US" dirty="0"/>
              <a:t>: directory that contains outside modules that are imported into the code via </a:t>
            </a:r>
            <a:r>
              <a:rPr lang="en-US" dirty="0" err="1"/>
              <a:t>npm</a:t>
            </a:r>
            <a:r>
              <a:rPr lang="en-US" dirty="0"/>
              <a:t> (a node package manager) </a:t>
            </a:r>
          </a:p>
          <a:p>
            <a:r>
              <a:rPr lang="en-US" b="1" dirty="0"/>
              <a:t>Public</a:t>
            </a:r>
            <a:r>
              <a:rPr lang="en-US" dirty="0"/>
              <a:t>: directory that contains files that are directly visible on the web application</a:t>
            </a:r>
          </a:p>
          <a:p>
            <a:r>
              <a:rPr lang="en-US" b="1" dirty="0" err="1"/>
              <a:t>Src</a:t>
            </a:r>
            <a:r>
              <a:rPr lang="en-US" dirty="0"/>
              <a:t>: “source” directory contains all of the important files that make up the application</a:t>
            </a:r>
          </a:p>
          <a:p>
            <a:r>
              <a:rPr lang="en-US" b="1" dirty="0"/>
              <a:t>Misc. Files</a:t>
            </a:r>
            <a:r>
              <a:rPr lang="en-US" dirty="0"/>
              <a:t>: these files are important for telling how to run the application and how to access this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35374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90A4-9EC8-304B-9427-22F5B19E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2D7-2BB4-6142-9D6E-A4AF4F80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968" y="864108"/>
            <a:ext cx="6921500" cy="30400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App.js</a:t>
            </a:r>
            <a:endParaRPr lang="en-US" dirty="0"/>
          </a:p>
          <a:p>
            <a:pPr marL="502920" lvl="1" indent="0">
              <a:buNone/>
            </a:pPr>
            <a:r>
              <a:rPr lang="en-US" dirty="0" err="1"/>
              <a:t>Heading.js</a:t>
            </a:r>
            <a:endParaRPr lang="en-US" dirty="0"/>
          </a:p>
          <a:p>
            <a:pPr marL="502920" lvl="1" indent="0">
              <a:buNone/>
            </a:pPr>
            <a:r>
              <a:rPr lang="en-US" dirty="0" err="1"/>
              <a:t>TabViewer.js</a:t>
            </a:r>
            <a:endParaRPr lang="en-US" dirty="0"/>
          </a:p>
          <a:p>
            <a:pPr marL="960120" lvl="2" indent="0">
              <a:buNone/>
            </a:pPr>
            <a:r>
              <a:rPr lang="en-US" dirty="0" err="1"/>
              <a:t>Navigator.js</a:t>
            </a:r>
            <a:endParaRPr lang="en-US" dirty="0"/>
          </a:p>
          <a:p>
            <a:pPr marL="1417320" lvl="3" indent="0">
              <a:buNone/>
            </a:pPr>
            <a:r>
              <a:rPr lang="en-US" dirty="0" err="1"/>
              <a:t>Model.js</a:t>
            </a:r>
            <a:endParaRPr lang="en-US" dirty="0"/>
          </a:p>
          <a:p>
            <a:pPr marL="1417320" lvl="3" indent="0">
              <a:buNone/>
            </a:pPr>
            <a:r>
              <a:rPr lang="en-US" dirty="0" err="1"/>
              <a:t>NavigatorList.js</a:t>
            </a:r>
            <a:endParaRPr lang="en-US" dirty="0"/>
          </a:p>
          <a:p>
            <a:pPr marL="1417320" lvl="3" indent="0">
              <a:buNone/>
            </a:pPr>
            <a:r>
              <a:rPr lang="en-US" dirty="0" err="1"/>
              <a:t>NavigatorStoryListItem.js</a:t>
            </a:r>
            <a:endParaRPr lang="en-US" dirty="0"/>
          </a:p>
          <a:p>
            <a:pPr marL="1417320" lvl="3" indent="0">
              <a:buNone/>
            </a:pPr>
            <a:r>
              <a:rPr lang="en-US" dirty="0" err="1"/>
              <a:t>PPSListItem.js</a:t>
            </a:r>
            <a:endParaRPr lang="en-US" dirty="0"/>
          </a:p>
          <a:p>
            <a:pPr marL="960120" lvl="2" indent="0">
              <a:buNone/>
            </a:pPr>
            <a:r>
              <a:rPr lang="en-US" dirty="0" err="1"/>
              <a:t>StoryView.js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1A7CB5-2EC1-0F44-BA02-A236FFF51400}"/>
              </a:ext>
            </a:extLst>
          </p:cNvPr>
          <p:cNvSpPr txBox="1">
            <a:spLocks/>
          </p:cNvSpPr>
          <p:nvPr/>
        </p:nvSpPr>
        <p:spPr>
          <a:xfrm>
            <a:off x="3980572" y="3637051"/>
            <a:ext cx="7315200" cy="2196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components are organized into individual directories, except for </a:t>
            </a:r>
            <a:r>
              <a:rPr lang="en-US" dirty="0" err="1"/>
              <a:t>App.js</a:t>
            </a:r>
            <a:endParaRPr lang="en-US" dirty="0"/>
          </a:p>
          <a:p>
            <a:r>
              <a:rPr lang="en-US" dirty="0"/>
              <a:t>Each directory contains: Stylesheet (.</a:t>
            </a:r>
            <a:r>
              <a:rPr lang="en-US" dirty="0" err="1"/>
              <a:t>css</a:t>
            </a:r>
            <a:r>
              <a:rPr lang="en-US" dirty="0"/>
              <a:t>), Component (.</a:t>
            </a:r>
            <a:r>
              <a:rPr lang="en-US" dirty="0" err="1"/>
              <a:t>js</a:t>
            </a:r>
            <a:r>
              <a:rPr lang="en-US" dirty="0"/>
              <a:t>), Model (</a:t>
            </a:r>
            <a:r>
              <a:rPr lang="en-US" dirty="0" err="1"/>
              <a:t>model.js</a:t>
            </a:r>
            <a:r>
              <a:rPr lang="en-US" dirty="0"/>
              <a:t>), and helper components (</a:t>
            </a:r>
            <a:r>
              <a:rPr lang="en-US" dirty="0" err="1"/>
              <a:t>NavigatorList.js</a:t>
            </a:r>
            <a:r>
              <a:rPr lang="en-US" dirty="0"/>
              <a:t>, etc.)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76E56-FB3E-D84A-8C8E-A385B2F49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68" y="5413696"/>
            <a:ext cx="3263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3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7AF1-B2F3-E741-B7CB-21E7F086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A7EC-8072-C242-98B7-69FAF8B7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Danish Nexus Web Application (DNWA) is a visualization of the Danish Folklore databased conceived, developed, and curated by Prof. Timothy Tangherlini, UCLA</a:t>
            </a:r>
          </a:p>
          <a:p>
            <a:r>
              <a:rPr lang="en-US" dirty="0"/>
              <a:t>The following slides describe step-by-step the process of how data is retrieved, manipulated, and displayed 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Process step</a:t>
            </a:r>
            <a:r>
              <a:rPr lang="en-US" dirty="0"/>
              <a:t>”: Each unit in the above diagram</a:t>
            </a:r>
          </a:p>
          <a:p>
            <a:pPr lvl="1"/>
            <a:r>
              <a:rPr lang="en-US" dirty="0"/>
              <a:t>Each process step will have the associated function + file names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renderStory</a:t>
            </a:r>
            <a:r>
              <a:rPr lang="en-US" dirty="0"/>
              <a:t>(id); </a:t>
            </a:r>
            <a:r>
              <a:rPr lang="en-US" dirty="0" err="1"/>
              <a:t>TabViewer.js</a:t>
            </a:r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Process flow</a:t>
            </a:r>
            <a:r>
              <a:rPr lang="en-US" dirty="0"/>
              <a:t>”: a series of process steps that has a beginning and end event marked by a filled and empty circle</a:t>
            </a:r>
          </a:p>
          <a:p>
            <a:r>
              <a:rPr lang="en-US" dirty="0"/>
              <a:t>“</a:t>
            </a:r>
            <a:r>
              <a:rPr lang="en-US" b="1" dirty="0"/>
              <a:t>Sub-Process Flow</a:t>
            </a:r>
            <a:r>
              <a:rPr lang="en-US" dirty="0"/>
              <a:t>”: a series of process steps that make up a higher level process step</a:t>
            </a:r>
          </a:p>
          <a:p>
            <a:pPr lvl="1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467152-CDDB-A145-A538-2D676249115A}"/>
              </a:ext>
            </a:extLst>
          </p:cNvPr>
          <p:cNvGrpSpPr/>
          <p:nvPr/>
        </p:nvGrpSpPr>
        <p:grpSpPr>
          <a:xfrm>
            <a:off x="4637261" y="2563943"/>
            <a:ext cx="5573729" cy="940084"/>
            <a:chOff x="4649053" y="4320284"/>
            <a:chExt cx="5573729" cy="94008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4CCCC0-836A-A641-8B5B-E2B77FDF6F42}"/>
                </a:ext>
              </a:extLst>
            </p:cNvPr>
            <p:cNvSpPr/>
            <p:nvPr/>
          </p:nvSpPr>
          <p:spPr>
            <a:xfrm>
              <a:off x="4649053" y="4443574"/>
              <a:ext cx="780836" cy="6986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User selects story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392B2C-5B5E-A64C-BAC4-8405FCF17E16}"/>
                </a:ext>
              </a:extLst>
            </p:cNvPr>
            <p:cNvSpPr/>
            <p:nvPr/>
          </p:nvSpPr>
          <p:spPr>
            <a:xfrm>
              <a:off x="5907637" y="4469258"/>
              <a:ext cx="955497" cy="647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Selected story data gets retrieved by </a:t>
              </a:r>
              <a:r>
                <a:rPr lang="en-US" sz="1000" dirty="0" err="1"/>
                <a:t>model.js</a:t>
              </a:r>
              <a:endParaRPr lang="en-US" sz="1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7D6D88-A84E-E344-A3D5-FC48BF7DFBA8}"/>
                </a:ext>
              </a:extLst>
            </p:cNvPr>
            <p:cNvSpPr/>
            <p:nvPr/>
          </p:nvSpPr>
          <p:spPr>
            <a:xfrm>
              <a:off x="7530098" y="4469258"/>
              <a:ext cx="955497" cy="647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Model.js</a:t>
              </a:r>
              <a:r>
                <a:rPr lang="en-US" sz="1000" dirty="0"/>
                <a:t> passes story data to </a:t>
              </a:r>
              <a:r>
                <a:rPr lang="en-US" sz="1000" dirty="0" err="1"/>
                <a:t>TabViewer.js</a:t>
              </a:r>
              <a:endParaRPr lang="en-US" sz="1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C8FF7A-A105-CC4C-BA2A-D502741AFA3E}"/>
                </a:ext>
              </a:extLst>
            </p:cNvPr>
            <p:cNvSpPr/>
            <p:nvPr/>
          </p:nvSpPr>
          <p:spPr>
            <a:xfrm>
              <a:off x="9152559" y="4320284"/>
              <a:ext cx="1070223" cy="94008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TabViewer.js</a:t>
              </a:r>
              <a:r>
                <a:rPr lang="en-US" sz="1000" dirty="0"/>
                <a:t> displays story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95ABDA-D81A-4E40-B0CB-EAFF0B261770}"/>
                </a:ext>
              </a:extLst>
            </p:cNvPr>
            <p:cNvCxnSpPr>
              <a:stCxn id="4" idx="6"/>
              <a:endCxn id="5" idx="1"/>
            </p:cNvCxnSpPr>
            <p:nvPr/>
          </p:nvCxnSpPr>
          <p:spPr>
            <a:xfrm>
              <a:off x="5429889" y="4792895"/>
              <a:ext cx="477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8C6687-D0D0-314B-9CD9-987CF13370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863134" y="4792895"/>
              <a:ext cx="6669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BBA188-143F-0445-A819-CEE5DFE1EE51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 flipV="1">
              <a:off x="8485595" y="4790326"/>
              <a:ext cx="666964" cy="2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717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310C-2856-D649-978A-C31A60DD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Pipeline: High Level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886CF3-F8F2-1146-815A-1C5D1A2E5BC7}"/>
              </a:ext>
            </a:extLst>
          </p:cNvPr>
          <p:cNvSpPr/>
          <p:nvPr/>
        </p:nvSpPr>
        <p:spPr>
          <a:xfrm>
            <a:off x="3601092" y="423217"/>
            <a:ext cx="1171254" cy="104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selects/ searches an </a:t>
            </a:r>
            <a:r>
              <a:rPr lang="en-US" sz="1000" b="1" dirty="0"/>
              <a:t>element</a:t>
            </a:r>
            <a:r>
              <a:rPr lang="en-US" sz="10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408FE-A20E-474E-887D-0B0E8B407C5E}"/>
              </a:ext>
            </a:extLst>
          </p:cNvPr>
          <p:cNvSpPr/>
          <p:nvPr/>
        </p:nvSpPr>
        <p:spPr>
          <a:xfrm>
            <a:off x="5219270" y="452062"/>
            <a:ext cx="1448657" cy="98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Navigator.js</a:t>
            </a:r>
            <a:r>
              <a:rPr lang="en-US" sz="1000" dirty="0"/>
              <a:t> receives selection either makes more </a:t>
            </a:r>
            <a:r>
              <a:rPr lang="en-US" sz="1000" b="1" dirty="0"/>
              <a:t>navigation options </a:t>
            </a:r>
            <a:r>
              <a:rPr lang="en-US" sz="1000" dirty="0"/>
              <a:t>or displays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3E2AB-7C90-ED48-B9E1-69D1DB6C0C9A}"/>
              </a:ext>
            </a:extLst>
          </p:cNvPr>
          <p:cNvSpPr/>
          <p:nvPr/>
        </p:nvSpPr>
        <p:spPr>
          <a:xfrm>
            <a:off x="7515543" y="452061"/>
            <a:ext cx="1448657" cy="98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selects a result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C15928-6331-BB4F-AA4A-53ADD4425ECB}"/>
              </a:ext>
            </a:extLst>
          </p:cNvPr>
          <p:cNvSpPr/>
          <p:nvPr/>
        </p:nvSpPr>
        <p:spPr>
          <a:xfrm>
            <a:off x="9472769" y="452062"/>
            <a:ext cx="1448657" cy="98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Navigator retrieves </a:t>
            </a:r>
            <a:r>
              <a:rPr lang="en-US" sz="1000" b="1" dirty="0"/>
              <a:t>search query of  result selection </a:t>
            </a:r>
            <a:r>
              <a:rPr lang="en-US" sz="1000" dirty="0"/>
              <a:t>and passes it to </a:t>
            </a:r>
            <a:r>
              <a:rPr lang="en-US" sz="1000" dirty="0" err="1"/>
              <a:t>TabViewer.js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BC6F8-7597-1040-8D25-C46D03378FE1}"/>
              </a:ext>
            </a:extLst>
          </p:cNvPr>
          <p:cNvSpPr/>
          <p:nvPr/>
        </p:nvSpPr>
        <p:spPr>
          <a:xfrm>
            <a:off x="9472769" y="1847729"/>
            <a:ext cx="1448657" cy="98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TabViewer.js</a:t>
            </a:r>
            <a:r>
              <a:rPr lang="en-US" sz="1000" dirty="0"/>
              <a:t> receives </a:t>
            </a:r>
            <a:r>
              <a:rPr lang="en-US" sz="1000" b="1" dirty="0"/>
              <a:t>search query of result selection</a:t>
            </a:r>
            <a:r>
              <a:rPr lang="en-US" sz="1000" dirty="0"/>
              <a:t>, and performs search query to receive result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93598-2E6C-B64B-937F-3057FF5D9D56}"/>
              </a:ext>
            </a:extLst>
          </p:cNvPr>
          <p:cNvSpPr/>
          <p:nvPr/>
        </p:nvSpPr>
        <p:spPr>
          <a:xfrm>
            <a:off x="9472769" y="3172301"/>
            <a:ext cx="1448657" cy="98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TabViewer.js</a:t>
            </a:r>
            <a:r>
              <a:rPr lang="en-US" sz="1000" dirty="0"/>
              <a:t> creates appropriate data display view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C0E4AC-49EB-1E47-A25A-79F7B615A90A}"/>
              </a:ext>
            </a:extLst>
          </p:cNvPr>
          <p:cNvSpPr/>
          <p:nvPr/>
        </p:nvSpPr>
        <p:spPr>
          <a:xfrm>
            <a:off x="9519003" y="4593990"/>
            <a:ext cx="1356188" cy="12431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TabViewer.js</a:t>
            </a:r>
            <a:r>
              <a:rPr lang="en-US" sz="1000" dirty="0"/>
              <a:t> adds new data display view as a new tab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EBDE7AE-9D53-8343-AE78-0B21EC57030C}"/>
              </a:ext>
            </a:extLst>
          </p:cNvPr>
          <p:cNvCxnSpPr>
            <a:stCxn id="5" idx="2"/>
            <a:endCxn id="4" idx="4"/>
          </p:cNvCxnSpPr>
          <p:nvPr/>
        </p:nvCxnSpPr>
        <p:spPr>
          <a:xfrm rot="5400000">
            <a:off x="5050736" y="574364"/>
            <a:ext cx="28846" cy="1756880"/>
          </a:xfrm>
          <a:prstGeom prst="bentConnector3">
            <a:avLst>
              <a:gd name="adj1" fmla="val 89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6CB294-1027-2F49-A856-D8F1CFF423D4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4772346" y="945222"/>
            <a:ext cx="44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28E2D-F016-9A4E-AD25-471FB62DAFCE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6667927" y="945221"/>
            <a:ext cx="8476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8C8F9B-CC18-EC47-8497-2EBA8C9B6E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964200" y="945221"/>
            <a:ext cx="508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424FEE-9142-E94E-986B-B7778F7EE70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197098" y="1438381"/>
            <a:ext cx="0" cy="40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05B63A-FBD0-9E45-9916-13145A96B6B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197098" y="2834048"/>
            <a:ext cx="0" cy="33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0B6AD5-5BF7-984A-B404-8E53C25C451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10197097" y="4158620"/>
            <a:ext cx="1" cy="43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501C99-C3E8-EC41-B8F0-C55C1C4B87A8}"/>
              </a:ext>
            </a:extLst>
          </p:cNvPr>
          <p:cNvSpPr txBox="1"/>
          <p:nvPr/>
        </p:nvSpPr>
        <p:spPr>
          <a:xfrm>
            <a:off x="6729572" y="923782"/>
            <a:ext cx="785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Displays results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7ABD83-2993-0946-9C99-76B573A9C635}"/>
              </a:ext>
            </a:extLst>
          </p:cNvPr>
          <p:cNvSpPr txBox="1"/>
          <p:nvPr/>
        </p:nvSpPr>
        <p:spPr>
          <a:xfrm>
            <a:off x="5917913" y="1412538"/>
            <a:ext cx="873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Makes more </a:t>
            </a:r>
            <a:r>
              <a:rPr lang="en-US" sz="1000" b="1" dirty="0"/>
              <a:t>navigation options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0589EF-C27F-1D4F-B37D-CF585DC7A3F3}"/>
              </a:ext>
            </a:extLst>
          </p:cNvPr>
          <p:cNvSpPr txBox="1"/>
          <p:nvPr/>
        </p:nvSpPr>
        <p:spPr>
          <a:xfrm>
            <a:off x="3855377" y="2339055"/>
            <a:ext cx="5108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Element</a:t>
            </a:r>
            <a:r>
              <a:rPr lang="en-US" dirty="0"/>
              <a:t> – story, person, place,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options </a:t>
            </a:r>
            <a:r>
              <a:rPr lang="en-US" dirty="0"/>
              <a:t>– dropdown menu, list of options,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Search query of result selection </a:t>
            </a:r>
            <a:r>
              <a:rPr lang="en-US" dirty="0"/>
              <a:t>– example: user selects </a:t>
            </a:r>
            <a:r>
              <a:rPr lang="en-US" i="1" dirty="0"/>
              <a:t>Story A</a:t>
            </a:r>
            <a:r>
              <a:rPr lang="en-US" dirty="0"/>
              <a:t>, </a:t>
            </a:r>
            <a:r>
              <a:rPr lang="en-US" dirty="0" err="1"/>
              <a:t>Navigator.js</a:t>
            </a:r>
            <a:r>
              <a:rPr lang="en-US" dirty="0"/>
              <a:t> gives instructions on how to get the data for </a:t>
            </a:r>
            <a:r>
              <a:rPr lang="en-US" i="1" dirty="0"/>
              <a:t>Story 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53029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{F51DD64B-B765-BE4D-9555-A1D7A8B66D5C}tf10001124</Template>
  <TotalTime>177</TotalTime>
  <Words>513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Danish Nexus Web Application Documentation</vt:lpstr>
      <vt:lpstr>Table of Contents</vt:lpstr>
      <vt:lpstr>Objective of Documentation</vt:lpstr>
      <vt:lpstr>Repository Structure</vt:lpstr>
      <vt:lpstr>Application Structure</vt:lpstr>
      <vt:lpstr>Data Pipeline: Overview</vt:lpstr>
      <vt:lpstr>Data Pipeline: High Level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Danish Nexus Web Application Documentation</dc:title>
  <dc:creator>Daniel Huang</dc:creator>
  <cp:lastModifiedBy>Daniel Huang</cp:lastModifiedBy>
  <cp:revision>9</cp:revision>
  <dcterms:created xsi:type="dcterms:W3CDTF">2018-02-04T02:24:10Z</dcterms:created>
  <dcterms:modified xsi:type="dcterms:W3CDTF">2018-02-04T05:21:19Z</dcterms:modified>
</cp:coreProperties>
</file>