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4F1B-E49D-784B-98E9-9039395D7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96804-8B61-264D-AFA6-78D3706D8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0C82-E7C1-064F-8F59-784C5C58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E8DE-7C9F-9342-B905-4957E1C6E5A2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2F3D8-C28B-D14F-91DB-6C24A86D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1D027-D17C-6347-B121-C1654F32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512-FD10-8D49-A4CE-0D131971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2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6A9B-CB3B-2647-B1BD-48A7E0FB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49C88-E88F-FC42-95C7-A82752F44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CD6E9-5983-F642-8A3A-71319942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E8DE-7C9F-9342-B905-4957E1C6E5A2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F3BDE-3102-3141-A00A-6D46D4F1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2E9A1-02B8-3A4E-B8F8-FE27AC06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512-FD10-8D49-A4CE-0D131971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7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A2DDD-DCAC-CB4D-9B3D-26903AE7D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139F4-ED07-E648-A64F-F21FE98A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AE520-4476-2F40-AFEE-4922CAF2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E8DE-7C9F-9342-B905-4957E1C6E5A2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FC7F5-F325-4C47-BD2B-B975233F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1C106-569F-384D-943F-57126344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512-FD10-8D49-A4CE-0D131971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726B-5670-8F4B-8D66-B861D00E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75E38-C2F6-5C44-845F-A5D9C07DA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FAD00-A57C-7D41-A343-1FC4C3D9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E8DE-7C9F-9342-B905-4957E1C6E5A2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C94D0-4825-274A-B61B-9814C413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42D1-7185-1E40-B7CB-A0D6B68D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512-FD10-8D49-A4CE-0D131971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1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68DA-680E-CD42-A636-A14ACE0C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4F3D9-0023-B849-8E3C-993EB7F26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67E8B-CF1C-6549-8CD4-8F965A4E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E8DE-7C9F-9342-B905-4957E1C6E5A2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B41F8-4218-DF47-87CD-37F734B7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44388-E995-A24D-B360-832666A3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512-FD10-8D49-A4CE-0D131971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4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721C-242A-D34A-9EDB-FB2E1585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BCFE2-EF0F-D948-859E-11B9F98B5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A9255-BFC0-3B4F-88FC-6E8D007A8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95F86-895C-7248-9E7F-ACF49773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E8DE-7C9F-9342-B905-4957E1C6E5A2}" type="datetimeFigureOut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557F2-F694-B048-A76A-C5B83AF1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5E08A-EF3B-6F47-8E4D-F5647D71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512-FD10-8D49-A4CE-0D131971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C651-AD01-6447-AC44-499C83A3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325DF-9482-144F-A8E3-8C9038D72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4738F-C666-AF4A-8136-ECE3C38E4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ABEA5-0589-6F4E-98DB-C7AF59CD1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F0925-FA13-984C-B919-585B3DD34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CE7B8-5A06-1148-97D3-59674DFF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E8DE-7C9F-9342-B905-4957E1C6E5A2}" type="datetimeFigureOut">
              <a:rPr lang="en-US" smtClean="0"/>
              <a:t>11/3/18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DBABC-D7C1-0148-A9E7-60BB106B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63B55-8886-9948-B841-7E9B18A6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512-FD10-8D49-A4CE-0D131971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9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201A-7D3F-B144-86C5-E9B4472D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88739-2284-3248-87C0-6963BA33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E8DE-7C9F-9342-B905-4957E1C6E5A2}" type="datetimeFigureOut">
              <a:rPr lang="en-US" smtClean="0"/>
              <a:t>11/3/18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0C1B8-207C-9C4B-ACC2-BBD1F934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A3F8A-98D6-644E-A2AE-52917130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512-FD10-8D49-A4CE-0D131971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0348D-13A4-1049-8E9F-B16588B6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E8DE-7C9F-9342-B905-4957E1C6E5A2}" type="datetimeFigureOut">
              <a:rPr lang="en-US" smtClean="0"/>
              <a:t>11/3/18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2BCC0-C08D-7F47-AFFA-65E4F751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B8D2B-2F27-C64A-AB24-6D0AEF8F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512-FD10-8D49-A4CE-0D131971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8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9A6B-056A-7241-BB65-E25AF90F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578F-37F7-844A-8D4B-EE2EEE69F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692D6-5551-AF47-938E-AB5103771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727EC-00D0-1F47-860F-C99323A4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E8DE-7C9F-9342-B905-4957E1C6E5A2}" type="datetimeFigureOut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0FEA1-4763-3341-93E2-A54D35AF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2BF4B-4D06-2749-A609-5E6BC227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512-FD10-8D49-A4CE-0D131971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2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35A60-D547-C94A-9708-ECCE72E6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6A5AB4-005A-A24D-AA05-8FE0C15AD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7720E-D36C-0045-A7F0-C23AE59F9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67ECF-AFDB-0942-92A3-2E77A176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E8DE-7C9F-9342-B905-4957E1C6E5A2}" type="datetimeFigureOut">
              <a:rPr lang="en-US" smtClean="0"/>
              <a:t>11/3/18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90204-0FAB-E14B-B497-CD51C946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24141-FCE6-9441-8CB1-F56000BF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512-FD10-8D49-A4CE-0D131971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43FA8-CCE8-434C-BF25-D4613627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0A9E8-9048-DA4D-8FBE-F9E8EF1D5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F2230-BCEA-AA42-BDAD-6F89C7DD3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E8DE-7C9F-9342-B905-4957E1C6E5A2}" type="datetimeFigureOut">
              <a:rPr lang="en-US" smtClean="0"/>
              <a:t>11/3/18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1F2F7-E42E-DB48-A44D-6D59D59F5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7E538-8AC2-2843-8509-EDCEF9960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ED512-FD10-8D49-A4CE-0D131971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8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EF608D6-6679-CB47-916B-FD913A3392ED}"/>
              </a:ext>
            </a:extLst>
          </p:cNvPr>
          <p:cNvSpPr/>
          <p:nvPr/>
        </p:nvSpPr>
        <p:spPr>
          <a:xfrm>
            <a:off x="5484753" y="272056"/>
            <a:ext cx="1805316" cy="17035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selects  </a:t>
            </a:r>
            <a:r>
              <a:rPr lang="en-US" sz="1200" b="1" dirty="0"/>
              <a:t>display artifact </a:t>
            </a:r>
            <a:r>
              <a:rPr lang="en-US" sz="1200" dirty="0"/>
              <a:t>from </a:t>
            </a:r>
            <a:r>
              <a:rPr lang="en-US" sz="1200" dirty="0" err="1"/>
              <a:t>Navigator.js</a:t>
            </a:r>
            <a:r>
              <a:rPr lang="en-US" sz="1200" dirty="0"/>
              <a:t> / </a:t>
            </a:r>
            <a:r>
              <a:rPr lang="en-US" sz="1200" dirty="0" err="1"/>
              <a:t>RightBar.js</a:t>
            </a:r>
            <a:r>
              <a:rPr lang="en-US" sz="1200" dirty="0"/>
              <a:t> (</a:t>
            </a:r>
            <a:r>
              <a:rPr lang="en-US" sz="1200" dirty="0" err="1"/>
              <a:t>clickHandler</a:t>
            </a:r>
            <a:r>
              <a:rPr lang="en-US" sz="1200" dirty="0"/>
              <a:t>())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D8DB73-19B7-1343-8AED-D15E87406307}"/>
              </a:ext>
            </a:extLst>
          </p:cNvPr>
          <p:cNvSpPr/>
          <p:nvPr/>
        </p:nvSpPr>
        <p:spPr>
          <a:xfrm>
            <a:off x="7945043" y="4694724"/>
            <a:ext cx="1805316" cy="1863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new node to </a:t>
            </a:r>
            <a:r>
              <a:rPr lang="en-US" sz="1200" dirty="0" err="1"/>
              <a:t>graphData</a:t>
            </a:r>
            <a:r>
              <a:rPr lang="en-US" sz="12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0B4ECE-AA38-EC4A-ACE8-4CBDFFA72C7A}"/>
              </a:ext>
            </a:extLst>
          </p:cNvPr>
          <p:cNvSpPr/>
          <p:nvPr/>
        </p:nvSpPr>
        <p:spPr>
          <a:xfrm>
            <a:off x="7945043" y="2403280"/>
            <a:ext cx="1805316" cy="1863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</a:t>
            </a:r>
            <a:r>
              <a:rPr lang="en-US" sz="1200" b="1" dirty="0"/>
              <a:t>edges</a:t>
            </a:r>
            <a:r>
              <a:rPr lang="en-US" sz="1200" dirty="0"/>
              <a:t> (</a:t>
            </a:r>
            <a:r>
              <a:rPr lang="en-US" sz="1200" dirty="0" err="1"/>
              <a:t>createLinkage</a:t>
            </a:r>
            <a:r>
              <a:rPr lang="en-US" sz="1200" dirty="0"/>
              <a:t>(), line 197)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BE663B-D47D-B640-B68F-3A5F63D78A8F}"/>
              </a:ext>
            </a:extLst>
          </p:cNvPr>
          <p:cNvSpPr/>
          <p:nvPr/>
        </p:nvSpPr>
        <p:spPr>
          <a:xfrm>
            <a:off x="7945043" y="320731"/>
            <a:ext cx="1805316" cy="16548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 new node and edges (</a:t>
            </a:r>
            <a:r>
              <a:rPr lang="en-US" sz="1200" dirty="0" err="1"/>
              <a:t>graphData</a:t>
            </a:r>
            <a:r>
              <a:rPr lang="en-US" sz="1200" dirty="0"/>
              <a:t>) to </a:t>
            </a:r>
            <a:r>
              <a:rPr lang="en-US" sz="1200" dirty="0" err="1"/>
              <a:t>sessionStorage</a:t>
            </a:r>
            <a:r>
              <a:rPr lang="en-US" sz="1200" dirty="0"/>
              <a:t>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45D25F-24E2-4444-9031-DF7AA4CE20E9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387411" y="1975617"/>
            <a:ext cx="0" cy="42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5CF014-E4B2-5B48-9395-64FC0BCB036E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6387411" y="3893007"/>
            <a:ext cx="0" cy="37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8C8D5A-29E3-B64B-929D-A103539E6F7D}"/>
              </a:ext>
            </a:extLst>
          </p:cNvPr>
          <p:cNvCxnSpPr>
            <a:cxnSpLocks/>
            <a:stCxn id="28" idx="2"/>
            <a:endCxn id="16" idx="0"/>
          </p:cNvCxnSpPr>
          <p:nvPr/>
        </p:nvCxnSpPr>
        <p:spPr>
          <a:xfrm>
            <a:off x="6387411" y="4267055"/>
            <a:ext cx="1038" cy="42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E20860-E186-8648-A90C-2398D72E716E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8847701" y="4267055"/>
            <a:ext cx="0" cy="42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2760A9-80C1-184D-A5FD-7D7CD91DE4FB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>
          <a:xfrm flipV="1">
            <a:off x="8847701" y="1975616"/>
            <a:ext cx="0" cy="42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49ABC72A-4305-2146-90E0-A112B4A4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4576860" cy="4601183"/>
          </a:xfrm>
        </p:spPr>
        <p:txBody>
          <a:bodyPr/>
          <a:lstStyle/>
          <a:p>
            <a:r>
              <a:rPr lang="en-US" dirty="0" err="1"/>
              <a:t>addNode</a:t>
            </a:r>
            <a:r>
              <a:rPr lang="en-US" dirty="0"/>
              <a:t>()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UserNexusModel.js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lines 284-321]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BAC35B-C01D-6C43-BBFF-B7BCABC54FA4}"/>
              </a:ext>
            </a:extLst>
          </p:cNvPr>
          <p:cNvSpPr/>
          <p:nvPr/>
        </p:nvSpPr>
        <p:spPr>
          <a:xfrm>
            <a:off x="5484753" y="2403280"/>
            <a:ext cx="1805316" cy="1863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</a:t>
            </a:r>
            <a:r>
              <a:rPr lang="en-US" sz="1200" b="1" dirty="0"/>
              <a:t>node object</a:t>
            </a:r>
            <a:r>
              <a:rPr lang="en-US" sz="1200" dirty="0"/>
              <a:t>, </a:t>
            </a:r>
          </a:p>
          <a:p>
            <a:pPr algn="ctr"/>
            <a:r>
              <a:rPr lang="en-US" sz="1200" b="1" dirty="0" err="1"/>
              <a:t>graphData</a:t>
            </a:r>
            <a:r>
              <a:rPr lang="en-US" sz="1200" dirty="0"/>
              <a:t>, and </a:t>
            </a:r>
            <a:r>
              <a:rPr lang="en-US" sz="1200" b="1" dirty="0" err="1"/>
              <a:t>nodeCategories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624CA3-BE85-9249-B4BA-A86A46FD4793}"/>
              </a:ext>
            </a:extLst>
          </p:cNvPr>
          <p:cNvSpPr/>
          <p:nvPr/>
        </p:nvSpPr>
        <p:spPr>
          <a:xfrm>
            <a:off x="5485791" y="4694723"/>
            <a:ext cx="1805316" cy="1863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Delete the initial blank node, if it is still present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75C475-D480-5D40-9812-04312DEB111A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7291107" y="5626611"/>
            <a:ext cx="6539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8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81B332B-9DDC-FE40-98EA-070B1784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4585014" cy="4601183"/>
          </a:xfrm>
        </p:spPr>
        <p:txBody>
          <a:bodyPr/>
          <a:lstStyle/>
          <a:p>
            <a:r>
              <a:rPr lang="en-US" sz="3200" dirty="0" err="1"/>
              <a:t>createPrimaryLinkages</a:t>
            </a:r>
            <a:r>
              <a:rPr lang="en-US" sz="3200" dirty="0"/>
              <a:t>()</a:t>
            </a:r>
            <a:br>
              <a:rPr lang="en-US" sz="3200" dirty="0"/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UserNexusModel.js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lines 76-189]</a:t>
            </a:r>
            <a:br>
              <a:rPr lang="en-US" sz="3200" dirty="0"/>
            </a:br>
            <a:r>
              <a:rPr lang="en-US" sz="3200" dirty="0"/>
              <a:t>and</a:t>
            </a:r>
            <a:br>
              <a:rPr lang="en-US" sz="3200" dirty="0"/>
            </a:br>
            <a:r>
              <a:rPr lang="en-US" sz="3200" dirty="0" err="1"/>
              <a:t>createLinkage</a:t>
            </a:r>
            <a:r>
              <a:rPr lang="en-US" sz="3200" dirty="0"/>
              <a:t>()</a:t>
            </a:r>
            <a:br>
              <a:rPr lang="en-US" dirty="0"/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UserNexusModel.js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lines 197-239]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25C08-753D-1F4C-B656-AE9AE6AF3FB9}"/>
              </a:ext>
            </a:extLst>
          </p:cNvPr>
          <p:cNvSpPr/>
          <p:nvPr/>
        </p:nvSpPr>
        <p:spPr>
          <a:xfrm>
            <a:off x="5478150" y="293792"/>
            <a:ext cx="1966997" cy="185611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node requires new linkages to be made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6C65FC-4304-1644-90EC-C24AFE062E94}"/>
              </a:ext>
            </a:extLst>
          </p:cNvPr>
          <p:cNvSpPr/>
          <p:nvPr/>
        </p:nvSpPr>
        <p:spPr>
          <a:xfrm>
            <a:off x="5558990" y="4597120"/>
            <a:ext cx="1805316" cy="1863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 Initialize and create lists of display artifact id’s that are currently in the network graph [lines 164-169]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CE424C-43F1-9541-AD00-75F9FCA57FF7}"/>
              </a:ext>
            </a:extLst>
          </p:cNvPr>
          <p:cNvSpPr/>
          <p:nvPr/>
        </p:nvSpPr>
        <p:spPr>
          <a:xfrm>
            <a:off x="7776334" y="4597119"/>
            <a:ext cx="1805316" cy="18637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3. Create a list of matching nodes as the id’s associated with </a:t>
            </a:r>
            <a:r>
              <a:rPr lang="en-US" sz="1200" dirty="0" err="1"/>
              <a:t>newNode</a:t>
            </a:r>
            <a:r>
              <a:rPr lang="en-US" sz="1200" dirty="0"/>
              <a:t> that are already on the network graph.</a:t>
            </a:r>
          </a:p>
          <a:p>
            <a:pPr algn="ctr"/>
            <a:r>
              <a:rPr lang="en-US" sz="1200" dirty="0"/>
              <a:t>[lines 172-182]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C4911A-359D-124A-B94A-C0E7EB3B42AA}"/>
              </a:ext>
            </a:extLst>
          </p:cNvPr>
          <p:cNvSpPr/>
          <p:nvPr/>
        </p:nvSpPr>
        <p:spPr>
          <a:xfrm>
            <a:off x="7776334" y="2429213"/>
            <a:ext cx="1805316" cy="1863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4. Create link/edge objects with id of </a:t>
            </a:r>
            <a:r>
              <a:rPr lang="en-US" sz="1200" dirty="0" err="1"/>
              <a:t>newNode</a:t>
            </a:r>
            <a:r>
              <a:rPr lang="en-US" sz="1200" dirty="0"/>
              <a:t> (source) and id of the matching node (target) [lines 199-208]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F3FA1D4-CC29-0048-A2CB-16759D0C0790}"/>
              </a:ext>
            </a:extLst>
          </p:cNvPr>
          <p:cNvSpPr/>
          <p:nvPr/>
        </p:nvSpPr>
        <p:spPr>
          <a:xfrm>
            <a:off x="9803692" y="2509621"/>
            <a:ext cx="2024854" cy="18561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 new node and edges (</a:t>
            </a:r>
            <a:r>
              <a:rPr lang="en-US" sz="1200" dirty="0" err="1"/>
              <a:t>graphData</a:t>
            </a:r>
            <a:r>
              <a:rPr lang="en-US" sz="1200" dirty="0"/>
              <a:t>) to </a:t>
            </a:r>
            <a:r>
              <a:rPr lang="en-US" sz="1200" dirty="0" err="1"/>
              <a:t>sessionStorage</a:t>
            </a:r>
            <a:r>
              <a:rPr lang="en-US" sz="1200" dirty="0"/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5B7E1E-E2F4-E142-81D9-50D013970C79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6461649" y="2149910"/>
            <a:ext cx="0" cy="27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3A43CE-3F95-D44F-82DF-A90D209224E3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6461648" y="4292988"/>
            <a:ext cx="1" cy="30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CF63C1-6CCB-604E-9FC3-B026D847C0E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364306" y="5529007"/>
            <a:ext cx="4120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8A258D-54A5-1142-9CC4-1C1331BC4C4E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8678992" y="4292988"/>
            <a:ext cx="0" cy="30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E5D82E-C7A2-584B-9CE7-7376F5432959}"/>
              </a:ext>
            </a:extLst>
          </p:cNvPr>
          <p:cNvCxnSpPr>
            <a:cxnSpLocks/>
            <a:stCxn id="7" idx="0"/>
            <a:endCxn id="121" idx="2"/>
          </p:cNvCxnSpPr>
          <p:nvPr/>
        </p:nvCxnSpPr>
        <p:spPr>
          <a:xfrm flipV="1">
            <a:off x="8678992" y="2132738"/>
            <a:ext cx="0" cy="29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0BD06B9-8C36-B346-9486-FF45EE7D092F}"/>
              </a:ext>
            </a:extLst>
          </p:cNvPr>
          <p:cNvSpPr/>
          <p:nvPr/>
        </p:nvSpPr>
        <p:spPr>
          <a:xfrm>
            <a:off x="5558991" y="2429213"/>
            <a:ext cx="1805316" cy="1863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1. Initialize and create lists of display artifact id’s associated with </a:t>
            </a:r>
            <a:r>
              <a:rPr lang="en-US" sz="1200" dirty="0" err="1"/>
              <a:t>newNode</a:t>
            </a:r>
            <a:r>
              <a:rPr lang="en-US" sz="1200" dirty="0"/>
              <a:t> (i.e. list of id’s from all associated people with new Node) [lines 88-161]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0A9D975-62CC-314A-85DB-540AD769BF72}"/>
              </a:ext>
            </a:extLst>
          </p:cNvPr>
          <p:cNvSpPr/>
          <p:nvPr/>
        </p:nvSpPr>
        <p:spPr>
          <a:xfrm>
            <a:off x="7776334" y="268963"/>
            <a:ext cx="1805316" cy="1863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5. Repeat steps 1-3 for each of the display artifact id’s associated directly with </a:t>
            </a:r>
            <a:r>
              <a:rPr lang="en-US" sz="1200" dirty="0" err="1"/>
              <a:t>newNode</a:t>
            </a:r>
            <a:r>
              <a:rPr lang="en-US" sz="1200" dirty="0"/>
              <a:t> to find the matching nodes that are secondary links with </a:t>
            </a:r>
            <a:r>
              <a:rPr lang="en-US" sz="1200" dirty="0" err="1"/>
              <a:t>newNode</a:t>
            </a:r>
            <a:r>
              <a:rPr lang="en-US" sz="1200" dirty="0"/>
              <a:t>. [lines 211-219]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2D56EFC-8A9F-0D4B-A189-E3BB661A8D72}"/>
              </a:ext>
            </a:extLst>
          </p:cNvPr>
          <p:cNvCxnSpPr>
            <a:cxnSpLocks/>
            <a:stCxn id="121" idx="3"/>
          </p:cNvCxnSpPr>
          <p:nvPr/>
        </p:nvCxnSpPr>
        <p:spPr>
          <a:xfrm>
            <a:off x="9581650" y="1200851"/>
            <a:ext cx="512788" cy="3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F6CE2A0-216F-6241-A701-FE141A422F97}"/>
              </a:ext>
            </a:extLst>
          </p:cNvPr>
          <p:cNvSpPr/>
          <p:nvPr/>
        </p:nvSpPr>
        <p:spPr>
          <a:xfrm>
            <a:off x="9912838" y="272791"/>
            <a:ext cx="1805316" cy="1863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6. Create link/edge objects with id of </a:t>
            </a:r>
            <a:r>
              <a:rPr lang="en-US" sz="1200" dirty="0" err="1"/>
              <a:t>newNode</a:t>
            </a:r>
            <a:r>
              <a:rPr lang="en-US" sz="1200" dirty="0"/>
              <a:t> (source), id of the matching secondary node (target), and id of the primary link to </a:t>
            </a:r>
            <a:r>
              <a:rPr lang="en-US" sz="1200" dirty="0" err="1"/>
              <a:t>newNode</a:t>
            </a:r>
            <a:r>
              <a:rPr lang="en-US" sz="1200" dirty="0"/>
              <a:t> that connects the two (</a:t>
            </a:r>
            <a:r>
              <a:rPr lang="en-US" sz="1200" dirty="0" err="1"/>
              <a:t>linkNode</a:t>
            </a:r>
            <a:r>
              <a:rPr lang="en-US" sz="1200" dirty="0"/>
              <a:t>) [lines 221-231]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FFDD4EB-94BD-EE46-83CD-FB4A02E30DA6}"/>
              </a:ext>
            </a:extLst>
          </p:cNvPr>
          <p:cNvCxnSpPr>
            <a:stCxn id="177" idx="2"/>
            <a:endCxn id="8" idx="0"/>
          </p:cNvCxnSpPr>
          <p:nvPr/>
        </p:nvCxnSpPr>
        <p:spPr>
          <a:xfrm>
            <a:off x="10815496" y="2136566"/>
            <a:ext cx="623" cy="37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27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6A7470D-3D1D-634F-A847-4D33DA11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65058"/>
          </a:xfrm>
        </p:spPr>
        <p:txBody>
          <a:bodyPr/>
          <a:lstStyle/>
          <a:p>
            <a:r>
              <a:rPr lang="en-US" dirty="0"/>
              <a:t>How to create edges?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48CD8B-F747-174C-9ADB-503808FC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722258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New story node knows directly the person, places, and fieldtrips associated with 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People nodes do not know directly the fieldtrips associated with them, so that is handled separately. Once all non-fieldtrip links have been created, all fieldtrip nodes go through the edge creation process again to match up to the newly added person node.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75D40E7-A395-644D-B31A-849939594970}"/>
              </a:ext>
            </a:extLst>
          </p:cNvPr>
          <p:cNvSpPr/>
          <p:nvPr/>
        </p:nvSpPr>
        <p:spPr>
          <a:xfrm>
            <a:off x="8975965" y="755375"/>
            <a:ext cx="989633" cy="96688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 Fieldtrip Node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6ED59E-8000-6842-866B-5E773B9F4C51}"/>
              </a:ext>
            </a:extLst>
          </p:cNvPr>
          <p:cNvSpPr/>
          <p:nvPr/>
        </p:nvSpPr>
        <p:spPr>
          <a:xfrm>
            <a:off x="8971294" y="2067650"/>
            <a:ext cx="994304" cy="9714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 Place Node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297C883-A65C-C64A-94B0-096E0660C16F}"/>
              </a:ext>
            </a:extLst>
          </p:cNvPr>
          <p:cNvSpPr/>
          <p:nvPr/>
        </p:nvSpPr>
        <p:spPr>
          <a:xfrm>
            <a:off x="8971294" y="4696764"/>
            <a:ext cx="994304" cy="9714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 Story Node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AA9A67-D3B3-C145-8CE2-D967990AA738}"/>
              </a:ext>
            </a:extLst>
          </p:cNvPr>
          <p:cNvSpPr/>
          <p:nvPr/>
        </p:nvSpPr>
        <p:spPr>
          <a:xfrm>
            <a:off x="8975965" y="3384489"/>
            <a:ext cx="989633" cy="96688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 Person Node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6D3CAF8-10C7-1741-B4E6-1641D35F9015}"/>
              </a:ext>
            </a:extLst>
          </p:cNvPr>
          <p:cNvSpPr/>
          <p:nvPr/>
        </p:nvSpPr>
        <p:spPr>
          <a:xfrm>
            <a:off x="6631546" y="2741689"/>
            <a:ext cx="994304" cy="971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Story Node</a:t>
            </a:r>
          </a:p>
        </p:txBody>
      </p:sp>
    </p:spTree>
    <p:extLst>
      <p:ext uri="{BB962C8B-B14F-4D97-AF65-F5344CB8AC3E}">
        <p14:creationId xmlns:p14="http://schemas.microsoft.com/office/powerpoint/2010/main" val="184491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6A7470D-3D1D-634F-A847-4D33DA11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65058"/>
          </a:xfrm>
        </p:spPr>
        <p:txBody>
          <a:bodyPr/>
          <a:lstStyle/>
          <a:p>
            <a:r>
              <a:rPr lang="en-US" dirty="0"/>
              <a:t>How to create edges?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48CD8B-F747-174C-9ADB-503808FC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22258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story node knows directly the person, places, and fieldtrips associated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When one of the new story node’s associated person, places, or fieldtrips matches with an existing node from the network, a primary edge can be created.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New Story “Witch and the </a:t>
            </a:r>
            <a:r>
              <a:rPr lang="en-US" dirty="0" err="1"/>
              <a:t>Sea”’s</a:t>
            </a:r>
            <a:r>
              <a:rPr lang="en-US" dirty="0"/>
              <a:t> person is “Joanne.” “Joanne” is currently a node on the user nexus graph. Create an edge between the two.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A25206-EEEC-2648-94BD-E7B2769F8622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7630521" y="1238817"/>
            <a:ext cx="1345444" cy="198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BFF38B-1324-E947-9D38-40BB5F85DBAF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7630521" y="2553374"/>
            <a:ext cx="1340773" cy="67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8670DC-0A96-D747-B0C8-C12E782ACFB9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7630521" y="3227413"/>
            <a:ext cx="1345444" cy="640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8ABA363-C5E2-914C-96CB-72AD11A6B241}"/>
              </a:ext>
            </a:extLst>
          </p:cNvPr>
          <p:cNvSpPr/>
          <p:nvPr/>
        </p:nvSpPr>
        <p:spPr>
          <a:xfrm>
            <a:off x="8975965" y="755375"/>
            <a:ext cx="989633" cy="96688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 Fieldtrip Node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E705641-E140-6148-91A8-FEB5614F78C9}"/>
              </a:ext>
            </a:extLst>
          </p:cNvPr>
          <p:cNvSpPr/>
          <p:nvPr/>
        </p:nvSpPr>
        <p:spPr>
          <a:xfrm>
            <a:off x="8971294" y="2067650"/>
            <a:ext cx="994304" cy="9714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 Place Node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E69C09-73EC-D947-9F4A-CA4F0FF5ED76}"/>
              </a:ext>
            </a:extLst>
          </p:cNvPr>
          <p:cNvSpPr/>
          <p:nvPr/>
        </p:nvSpPr>
        <p:spPr>
          <a:xfrm>
            <a:off x="8971294" y="4696764"/>
            <a:ext cx="994304" cy="9714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 Story Node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234E1AE-03FA-424F-8FDF-F8EA95801808}"/>
              </a:ext>
            </a:extLst>
          </p:cNvPr>
          <p:cNvSpPr/>
          <p:nvPr/>
        </p:nvSpPr>
        <p:spPr>
          <a:xfrm>
            <a:off x="8975965" y="3384489"/>
            <a:ext cx="989633" cy="96688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 Person Node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C896C4F-B8B8-B74A-B08E-390E042EA90E}"/>
              </a:ext>
            </a:extLst>
          </p:cNvPr>
          <p:cNvSpPr/>
          <p:nvPr/>
        </p:nvSpPr>
        <p:spPr>
          <a:xfrm>
            <a:off x="6631546" y="2741689"/>
            <a:ext cx="994304" cy="971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Story Node</a:t>
            </a:r>
          </a:p>
        </p:txBody>
      </p:sp>
    </p:spTree>
    <p:extLst>
      <p:ext uri="{BB962C8B-B14F-4D97-AF65-F5344CB8AC3E}">
        <p14:creationId xmlns:p14="http://schemas.microsoft.com/office/powerpoint/2010/main" val="231282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6A7470D-3D1D-634F-A847-4D33DA11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65058"/>
          </a:xfrm>
        </p:spPr>
        <p:txBody>
          <a:bodyPr/>
          <a:lstStyle/>
          <a:p>
            <a:r>
              <a:rPr lang="en-US" dirty="0"/>
              <a:t>How to create edges?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48CD8B-F747-174C-9ADB-503808FC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722258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story node knows directly the person, places, and fieldtrips associated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one of the new story node’s associated person, places, or fieldtrips matches with an existing node from the network, a primary edge can be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Any two nodes that both share a common, third node can be linked together. This is called a secondary edge.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dirty="0">
                <a:solidFill>
                  <a:schemeClr val="accent2"/>
                </a:solidFill>
              </a:rPr>
              <a:t>“Witch and the Sea” and “Wizard and the Tower” are related because both are told by person “Joanne” (orange arrows illustrate secondary edge)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ED1C22-A31E-374B-A767-F42BA7BFA0A0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7630521" y="1238817"/>
            <a:ext cx="1345444" cy="198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96AD34D-4569-C741-A4F4-F8B421C9BFDC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7630521" y="2553374"/>
            <a:ext cx="1340773" cy="67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B8AEC01-20E4-4342-91F3-1551A2FD6665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7630521" y="3227413"/>
            <a:ext cx="1345444" cy="640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5973EB6B-292D-A94C-BFAD-F73B3D2553AB}"/>
              </a:ext>
            </a:extLst>
          </p:cNvPr>
          <p:cNvSpPr/>
          <p:nvPr/>
        </p:nvSpPr>
        <p:spPr>
          <a:xfrm>
            <a:off x="8975965" y="755375"/>
            <a:ext cx="989633" cy="96688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 Fieldtrip Node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6B9CAF9-61A8-AB4C-88B9-F56E84815730}"/>
              </a:ext>
            </a:extLst>
          </p:cNvPr>
          <p:cNvSpPr/>
          <p:nvPr/>
        </p:nvSpPr>
        <p:spPr>
          <a:xfrm>
            <a:off x="8971294" y="2067650"/>
            <a:ext cx="994304" cy="9714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 Place Node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15355EE-11F2-2A4D-B377-D7085E5DAFEC}"/>
              </a:ext>
            </a:extLst>
          </p:cNvPr>
          <p:cNvSpPr/>
          <p:nvPr/>
        </p:nvSpPr>
        <p:spPr>
          <a:xfrm>
            <a:off x="8971294" y="4696764"/>
            <a:ext cx="994304" cy="9714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 Story Node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B06CBF5-5DFE-0E4A-9F64-2F1B9FE93AA7}"/>
              </a:ext>
            </a:extLst>
          </p:cNvPr>
          <p:cNvSpPr/>
          <p:nvPr/>
        </p:nvSpPr>
        <p:spPr>
          <a:xfrm>
            <a:off x="8975965" y="3384489"/>
            <a:ext cx="989633" cy="96688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 Person Node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84B8EA-0279-264E-B9B8-FD47E31430FE}"/>
              </a:ext>
            </a:extLst>
          </p:cNvPr>
          <p:cNvCxnSpPr>
            <a:endCxn id="59" idx="0"/>
          </p:cNvCxnSpPr>
          <p:nvPr/>
        </p:nvCxnSpPr>
        <p:spPr>
          <a:xfrm flipH="1">
            <a:off x="9468446" y="4351373"/>
            <a:ext cx="6858" cy="34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F4B7BF2-05E0-B143-9045-5F19DE174204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7630521" y="3227413"/>
            <a:ext cx="1340773" cy="195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51FD1AEA-2317-844B-8B8C-A5F1C10D3310}"/>
              </a:ext>
            </a:extLst>
          </p:cNvPr>
          <p:cNvSpPr/>
          <p:nvPr/>
        </p:nvSpPr>
        <p:spPr>
          <a:xfrm>
            <a:off x="6631546" y="2741689"/>
            <a:ext cx="994304" cy="971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Story Node</a:t>
            </a:r>
          </a:p>
        </p:txBody>
      </p:sp>
    </p:spTree>
    <p:extLst>
      <p:ext uri="{BB962C8B-B14F-4D97-AF65-F5344CB8AC3E}">
        <p14:creationId xmlns:p14="http://schemas.microsoft.com/office/powerpoint/2010/main" val="64074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6A7470D-3D1D-634F-A847-4D33DA11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65058"/>
          </a:xfrm>
        </p:spPr>
        <p:txBody>
          <a:bodyPr/>
          <a:lstStyle/>
          <a:p>
            <a:r>
              <a:rPr lang="en-US" dirty="0"/>
              <a:t>How to create edges?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48CD8B-F747-174C-9ADB-503808FC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22258"/>
            <a:ext cx="3932237" cy="513574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story node knows directly the person, places, and fieldtrips associated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one of the new story node’s associated person, places, or fieldtrips matches with an existing node from the network, a primary edge can be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two nodes that both share a common, third node can be linked together. This is called a secondary 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Nodes in this example graph that are grey filled with orange edges represent nodes that can have primary or secondary edges with respect to a new story. Nodes in orange can only have secondary edges with respect to a new story.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82D971-B24F-AF46-8E2B-FB74175C8485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7630521" y="1238817"/>
            <a:ext cx="1345444" cy="198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CD31E4-3599-2340-B8FF-B9897E077C39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7630521" y="2553374"/>
            <a:ext cx="1340773" cy="67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78DD91A-7C04-834C-A5A8-68F1A0EFBDAA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7630521" y="3227413"/>
            <a:ext cx="1345444" cy="640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C79B9B4-22E5-4145-9259-7E6783B018BE}"/>
              </a:ext>
            </a:extLst>
          </p:cNvPr>
          <p:cNvSpPr/>
          <p:nvPr/>
        </p:nvSpPr>
        <p:spPr>
          <a:xfrm>
            <a:off x="8975965" y="755375"/>
            <a:ext cx="989633" cy="96688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 Fieldtrip Node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3F48BF7-23D4-CE40-AFCE-9D7BD17761E7}"/>
              </a:ext>
            </a:extLst>
          </p:cNvPr>
          <p:cNvSpPr/>
          <p:nvPr/>
        </p:nvSpPr>
        <p:spPr>
          <a:xfrm>
            <a:off x="8971294" y="2067650"/>
            <a:ext cx="994304" cy="9714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 Place Node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BEB9838-53B4-FB4C-ADA0-6F03C996C10C}"/>
              </a:ext>
            </a:extLst>
          </p:cNvPr>
          <p:cNvSpPr/>
          <p:nvPr/>
        </p:nvSpPr>
        <p:spPr>
          <a:xfrm>
            <a:off x="8971294" y="4696764"/>
            <a:ext cx="994304" cy="9714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 Story Node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386FD24-23B2-5845-9815-C8134B2DA54B}"/>
              </a:ext>
            </a:extLst>
          </p:cNvPr>
          <p:cNvSpPr/>
          <p:nvPr/>
        </p:nvSpPr>
        <p:spPr>
          <a:xfrm>
            <a:off x="8975965" y="3384489"/>
            <a:ext cx="989633" cy="96688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Existing Person Node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65BE3F7-4F76-B145-9210-1C4EEB3A750A}"/>
              </a:ext>
            </a:extLst>
          </p:cNvPr>
          <p:cNvCxnSpPr>
            <a:endCxn id="50" idx="0"/>
          </p:cNvCxnSpPr>
          <p:nvPr/>
        </p:nvCxnSpPr>
        <p:spPr>
          <a:xfrm flipH="1">
            <a:off x="9468446" y="4351373"/>
            <a:ext cx="6858" cy="34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3189FF6-EC34-9440-BFEA-F7DE30828220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7630521" y="3227413"/>
            <a:ext cx="1340773" cy="195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E4E2ABEC-07C2-3044-A6DB-04D85C89293F}"/>
              </a:ext>
            </a:extLst>
          </p:cNvPr>
          <p:cNvSpPr/>
          <p:nvPr/>
        </p:nvSpPr>
        <p:spPr>
          <a:xfrm>
            <a:off x="6631546" y="2741689"/>
            <a:ext cx="994304" cy="971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Story Node</a:t>
            </a:r>
          </a:p>
        </p:txBody>
      </p:sp>
    </p:spTree>
    <p:extLst>
      <p:ext uri="{BB962C8B-B14F-4D97-AF65-F5344CB8AC3E}">
        <p14:creationId xmlns:p14="http://schemas.microsoft.com/office/powerpoint/2010/main" val="307318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698</Words>
  <Application>Microsoft Macintosh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addNode() [UserNexusModel.js, lines 284-321]</vt:lpstr>
      <vt:lpstr>createPrimaryLinkages() [UserNexusModel.js, lines 76-189] and createLinkage() [UserNexusModel.js, lines 197-239]</vt:lpstr>
      <vt:lpstr>How to create edges?</vt:lpstr>
      <vt:lpstr>How to create edges?</vt:lpstr>
      <vt:lpstr>How to create edges?</vt:lpstr>
      <vt:lpstr>How to create edges?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addNode() [UserNexusModel.js, line 42]</dc:title>
  <dc:creator>Daniel Huang</dc:creator>
  <cp:lastModifiedBy>Allavarpus Family</cp:lastModifiedBy>
  <cp:revision>20</cp:revision>
  <dcterms:created xsi:type="dcterms:W3CDTF">2018-08-12T00:35:29Z</dcterms:created>
  <dcterms:modified xsi:type="dcterms:W3CDTF">2018-11-03T20:51:09Z</dcterms:modified>
</cp:coreProperties>
</file>