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2"/>
  </p:notesMasterIdLst>
  <p:sldIdLst>
    <p:sldId id="256" r:id="rId2"/>
    <p:sldId id="260" r:id="rId3"/>
    <p:sldId id="262" r:id="rId4"/>
    <p:sldId id="258" r:id="rId5"/>
    <p:sldId id="263" r:id="rId6"/>
    <p:sldId id="264" r:id="rId7"/>
    <p:sldId id="265" r:id="rId8"/>
    <p:sldId id="266" r:id="rId9"/>
    <p:sldId id="267" r:id="rId10"/>
    <p:sldId id="257" r:id="rId11"/>
    <p:sldId id="261" r:id="rId12"/>
    <p:sldId id="259" r:id="rId13"/>
    <p:sldId id="268" r:id="rId14"/>
    <p:sldId id="269" r:id="rId15"/>
    <p:sldId id="276" r:id="rId16"/>
    <p:sldId id="277" r:id="rId17"/>
    <p:sldId id="273" r:id="rId18"/>
    <p:sldId id="271"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Huang" initials="DH" lastIdx="1" clrIdx="0">
    <p:extLst>
      <p:ext uri="{19B8F6BF-5375-455C-9EA6-DF929625EA0E}">
        <p15:presenceInfo xmlns:p15="http://schemas.microsoft.com/office/powerpoint/2012/main" userId="4e920cbe02629d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4154"/>
  </p:normalViewPr>
  <p:slideViewPr>
    <p:cSldViewPr snapToGrid="0" snapToObjects="1">
      <p:cViewPr varScale="1">
        <p:scale>
          <a:sx n="109" d="100"/>
          <a:sy n="109"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AF10E-8625-F246-B06A-C06F86027E51}" type="doc">
      <dgm:prSet loTypeId="urn:microsoft.com/office/officeart/2005/8/layout/orgChart1" loCatId="" qsTypeId="urn:microsoft.com/office/officeart/2005/8/quickstyle/simple1" qsCatId="simple" csTypeId="urn:microsoft.com/office/officeart/2005/8/colors/colorful1" csCatId="colorful" phldr="1"/>
      <dgm:spPr/>
      <dgm:t>
        <a:bodyPr/>
        <a:lstStyle/>
        <a:p>
          <a:endParaRPr lang="en-US"/>
        </a:p>
      </dgm:t>
    </dgm:pt>
    <dgm:pt modelId="{B8180B0E-8495-7349-80F6-7E681C5492C7}">
      <dgm:prSet phldrT="[Text]"/>
      <dgm:spPr/>
      <dgm:t>
        <a:bodyPr/>
        <a:lstStyle/>
        <a:p>
          <a:r>
            <a:rPr lang="en-US" dirty="0"/>
            <a:t>App</a:t>
          </a:r>
        </a:p>
      </dgm:t>
    </dgm:pt>
    <dgm:pt modelId="{23521559-4554-1E4B-8009-80FA05AAFBC7}" type="parTrans" cxnId="{6F153F18-E989-764B-BDE7-C91BA27A1396}">
      <dgm:prSet/>
      <dgm:spPr/>
      <dgm:t>
        <a:bodyPr/>
        <a:lstStyle/>
        <a:p>
          <a:endParaRPr lang="en-US"/>
        </a:p>
      </dgm:t>
    </dgm:pt>
    <dgm:pt modelId="{1B47FF44-961E-CA46-A39C-8CB96445FCE6}" type="sibTrans" cxnId="{6F153F18-E989-764B-BDE7-C91BA27A1396}">
      <dgm:prSet/>
      <dgm:spPr/>
      <dgm:t>
        <a:bodyPr/>
        <a:lstStyle/>
        <a:p>
          <a:endParaRPr lang="en-US"/>
        </a:p>
      </dgm:t>
    </dgm:pt>
    <dgm:pt modelId="{B3AE1821-9DF7-A543-8934-A1DA8C00494D}">
      <dgm:prSet/>
      <dgm:spPr/>
      <dgm:t>
        <a:bodyPr/>
        <a:lstStyle/>
        <a:p>
          <a:r>
            <a:rPr lang="en-US" dirty="0"/>
            <a:t>Heading</a:t>
          </a:r>
        </a:p>
      </dgm:t>
    </dgm:pt>
    <dgm:pt modelId="{7637D6B2-25F7-664C-AC26-2A454C1EB219}" type="parTrans" cxnId="{A6DC3990-19E2-FB48-B0C7-7872E0D97AC2}">
      <dgm:prSet/>
      <dgm:spPr/>
      <dgm:t>
        <a:bodyPr/>
        <a:lstStyle/>
        <a:p>
          <a:endParaRPr lang="en-US"/>
        </a:p>
      </dgm:t>
    </dgm:pt>
    <dgm:pt modelId="{8D27EF85-3AFE-284F-BE18-AF1CA4165573}" type="sibTrans" cxnId="{A6DC3990-19E2-FB48-B0C7-7872E0D97AC2}">
      <dgm:prSet/>
      <dgm:spPr/>
      <dgm:t>
        <a:bodyPr/>
        <a:lstStyle/>
        <a:p>
          <a:endParaRPr lang="en-US"/>
        </a:p>
      </dgm:t>
    </dgm:pt>
    <dgm:pt modelId="{62BB389B-F19B-C14C-BB33-FFBC598AA231}">
      <dgm:prSet/>
      <dgm:spPr/>
      <dgm:t>
        <a:bodyPr/>
        <a:lstStyle/>
        <a:p>
          <a:r>
            <a:rPr lang="en-US" dirty="0" err="1"/>
            <a:t>TabViewer</a:t>
          </a:r>
          <a:endParaRPr lang="en-US" dirty="0"/>
        </a:p>
      </dgm:t>
    </dgm:pt>
    <dgm:pt modelId="{63F4F8D1-F0E0-D048-A4F6-A11D4E9C0B0B}" type="parTrans" cxnId="{8976EA2A-67BA-1C46-A7D5-9C9EE5CE0E20}">
      <dgm:prSet/>
      <dgm:spPr/>
      <dgm:t>
        <a:bodyPr/>
        <a:lstStyle/>
        <a:p>
          <a:endParaRPr lang="en-US"/>
        </a:p>
      </dgm:t>
    </dgm:pt>
    <dgm:pt modelId="{445FAD21-B786-1946-8E28-D00A638DC8E9}" type="sibTrans" cxnId="{8976EA2A-67BA-1C46-A7D5-9C9EE5CE0E20}">
      <dgm:prSet/>
      <dgm:spPr/>
      <dgm:t>
        <a:bodyPr/>
        <a:lstStyle/>
        <a:p>
          <a:endParaRPr lang="en-US"/>
        </a:p>
      </dgm:t>
    </dgm:pt>
    <dgm:pt modelId="{1D2EEDEC-35EB-9B4F-8702-D714FC09AC6A}">
      <dgm:prSet/>
      <dgm:spPr/>
      <dgm:t>
        <a:bodyPr/>
        <a:lstStyle/>
        <a:p>
          <a:r>
            <a:rPr lang="en-US" dirty="0"/>
            <a:t>Navigation</a:t>
          </a:r>
        </a:p>
      </dgm:t>
    </dgm:pt>
    <dgm:pt modelId="{739FB5D6-057F-2C48-A420-DF21A38D7052}" type="parTrans" cxnId="{E8F3102C-DF1E-0647-A5BB-AE2DF9772494}">
      <dgm:prSet/>
      <dgm:spPr/>
      <dgm:t>
        <a:bodyPr/>
        <a:lstStyle/>
        <a:p>
          <a:endParaRPr lang="en-US"/>
        </a:p>
      </dgm:t>
    </dgm:pt>
    <dgm:pt modelId="{483D5679-FF01-EC4B-81AF-EE63306D89DE}" type="sibTrans" cxnId="{E8F3102C-DF1E-0647-A5BB-AE2DF9772494}">
      <dgm:prSet/>
      <dgm:spPr/>
      <dgm:t>
        <a:bodyPr/>
        <a:lstStyle/>
        <a:p>
          <a:endParaRPr lang="en-US"/>
        </a:p>
      </dgm:t>
    </dgm:pt>
    <dgm:pt modelId="{BC54D2CA-E53B-0443-A194-26AB86983DE4}">
      <dgm:prSet/>
      <dgm:spPr/>
      <dgm:t>
        <a:bodyPr/>
        <a:lstStyle/>
        <a:p>
          <a:r>
            <a:rPr lang="en-US" dirty="0" err="1"/>
            <a:t>StoryView</a:t>
          </a:r>
          <a:endParaRPr lang="en-US" dirty="0"/>
        </a:p>
      </dgm:t>
    </dgm:pt>
    <dgm:pt modelId="{8135E61E-68EA-4E46-921A-CFF8958DF09B}" type="parTrans" cxnId="{1D091E7A-BAFE-7A47-80A0-C2CA54CADB6D}">
      <dgm:prSet/>
      <dgm:spPr/>
      <dgm:t>
        <a:bodyPr/>
        <a:lstStyle/>
        <a:p>
          <a:endParaRPr lang="en-US"/>
        </a:p>
      </dgm:t>
    </dgm:pt>
    <dgm:pt modelId="{91626A06-F9A3-5B4E-871A-8406F04D27B4}" type="sibTrans" cxnId="{1D091E7A-BAFE-7A47-80A0-C2CA54CADB6D}">
      <dgm:prSet/>
      <dgm:spPr/>
      <dgm:t>
        <a:bodyPr/>
        <a:lstStyle/>
        <a:p>
          <a:endParaRPr lang="en-US"/>
        </a:p>
      </dgm:t>
    </dgm:pt>
    <dgm:pt modelId="{A7FD4F3E-37C2-6A49-A459-66142D27C43D}">
      <dgm:prSet/>
      <dgm:spPr/>
      <dgm:t>
        <a:bodyPr/>
        <a:lstStyle/>
        <a:p>
          <a:r>
            <a:rPr lang="en-US" dirty="0" err="1"/>
            <a:t>PeopleView</a:t>
          </a:r>
          <a:endParaRPr lang="en-US" dirty="0"/>
        </a:p>
      </dgm:t>
    </dgm:pt>
    <dgm:pt modelId="{08F95D13-E8C8-C34C-A7A8-4B997EFFA5D6}" type="parTrans" cxnId="{D3732847-A7FF-6E4F-898E-1309C9E73D00}">
      <dgm:prSet/>
      <dgm:spPr/>
      <dgm:t>
        <a:bodyPr/>
        <a:lstStyle/>
        <a:p>
          <a:endParaRPr lang="en-US"/>
        </a:p>
      </dgm:t>
    </dgm:pt>
    <dgm:pt modelId="{4C05FFA1-A319-224B-BE05-300F00E55A26}" type="sibTrans" cxnId="{D3732847-A7FF-6E4F-898E-1309C9E73D00}">
      <dgm:prSet/>
      <dgm:spPr/>
      <dgm:t>
        <a:bodyPr/>
        <a:lstStyle/>
        <a:p>
          <a:endParaRPr lang="en-US"/>
        </a:p>
      </dgm:t>
    </dgm:pt>
    <dgm:pt modelId="{E962A819-7AD2-7D40-8A8F-B3D95646F21B}">
      <dgm:prSet/>
      <dgm:spPr/>
      <dgm:t>
        <a:bodyPr/>
        <a:lstStyle/>
        <a:p>
          <a:r>
            <a:rPr lang="en-US" dirty="0" err="1"/>
            <a:t>FieldtripView</a:t>
          </a:r>
          <a:endParaRPr lang="en-US" dirty="0"/>
        </a:p>
      </dgm:t>
    </dgm:pt>
    <dgm:pt modelId="{22AC834D-E6A0-4A45-8F7F-0BB2939FB3E0}" type="parTrans" cxnId="{AC3FB027-C4D4-F545-A556-2110F61483A6}">
      <dgm:prSet/>
      <dgm:spPr/>
      <dgm:t>
        <a:bodyPr/>
        <a:lstStyle/>
        <a:p>
          <a:endParaRPr lang="en-US"/>
        </a:p>
      </dgm:t>
    </dgm:pt>
    <dgm:pt modelId="{E6041DA2-960A-2D4D-8C04-A2D1A452BDDB}" type="sibTrans" cxnId="{AC3FB027-C4D4-F545-A556-2110F61483A6}">
      <dgm:prSet/>
      <dgm:spPr/>
      <dgm:t>
        <a:bodyPr/>
        <a:lstStyle/>
        <a:p>
          <a:endParaRPr lang="en-US"/>
        </a:p>
      </dgm:t>
    </dgm:pt>
    <dgm:pt modelId="{79619828-E6D8-A343-BC44-C637F55DE6EB}">
      <dgm:prSet/>
      <dgm:spPr/>
      <dgm:t>
        <a:bodyPr/>
        <a:lstStyle/>
        <a:p>
          <a:r>
            <a:rPr lang="en-US" dirty="0" err="1"/>
            <a:t>PlaceView</a:t>
          </a:r>
          <a:endParaRPr lang="en-US" dirty="0"/>
        </a:p>
      </dgm:t>
    </dgm:pt>
    <dgm:pt modelId="{1BD1E591-78A2-3E48-B2CF-3431AAEFEAF5}" type="parTrans" cxnId="{C61C6505-8D8A-AD40-8CFD-198413D21749}">
      <dgm:prSet/>
      <dgm:spPr/>
      <dgm:t>
        <a:bodyPr/>
        <a:lstStyle/>
        <a:p>
          <a:endParaRPr lang="en-US"/>
        </a:p>
      </dgm:t>
    </dgm:pt>
    <dgm:pt modelId="{93DEA50B-5963-0541-AC4D-6D1C6F44BEA2}" type="sibTrans" cxnId="{C61C6505-8D8A-AD40-8CFD-198413D21749}">
      <dgm:prSet/>
      <dgm:spPr/>
      <dgm:t>
        <a:bodyPr/>
        <a:lstStyle/>
        <a:p>
          <a:endParaRPr lang="en-US"/>
        </a:p>
      </dgm:t>
    </dgm:pt>
    <dgm:pt modelId="{85D19D2E-42B0-5E41-8CA0-50CC8F1618CE}">
      <dgm:prSet/>
      <dgm:spPr/>
      <dgm:t>
        <a:bodyPr/>
        <a:lstStyle/>
        <a:p>
          <a:r>
            <a:rPr lang="en-US" dirty="0" err="1"/>
            <a:t>BookView</a:t>
          </a:r>
          <a:endParaRPr lang="en-US" dirty="0"/>
        </a:p>
      </dgm:t>
    </dgm:pt>
    <dgm:pt modelId="{EF03AA42-99CF-434C-8A90-2DC1A62656E4}" type="parTrans" cxnId="{09006369-BD25-E84C-BCB0-CDD330347C9A}">
      <dgm:prSet/>
      <dgm:spPr/>
      <dgm:t>
        <a:bodyPr/>
        <a:lstStyle/>
        <a:p>
          <a:endParaRPr lang="en-US"/>
        </a:p>
      </dgm:t>
    </dgm:pt>
    <dgm:pt modelId="{F6D22EAD-71FD-D847-B336-7300DA9567E2}" type="sibTrans" cxnId="{09006369-BD25-E84C-BCB0-CDD330347C9A}">
      <dgm:prSet/>
      <dgm:spPr/>
      <dgm:t>
        <a:bodyPr/>
        <a:lstStyle/>
        <a:p>
          <a:endParaRPr lang="en-US"/>
        </a:p>
      </dgm:t>
    </dgm:pt>
    <dgm:pt modelId="{E8D75EA4-7E9F-D14C-8DCE-07089C8CB891}" type="pres">
      <dgm:prSet presAssocID="{D0AAF10E-8625-F246-B06A-C06F86027E51}" presName="hierChild1" presStyleCnt="0">
        <dgm:presLayoutVars>
          <dgm:orgChart val="1"/>
          <dgm:chPref val="1"/>
          <dgm:dir/>
          <dgm:animOne val="branch"/>
          <dgm:animLvl val="lvl"/>
          <dgm:resizeHandles/>
        </dgm:presLayoutVars>
      </dgm:prSet>
      <dgm:spPr/>
    </dgm:pt>
    <dgm:pt modelId="{37EA6648-D127-DC47-956E-CDEEF46A42B3}" type="pres">
      <dgm:prSet presAssocID="{B8180B0E-8495-7349-80F6-7E681C5492C7}" presName="hierRoot1" presStyleCnt="0">
        <dgm:presLayoutVars>
          <dgm:hierBranch val="init"/>
        </dgm:presLayoutVars>
      </dgm:prSet>
      <dgm:spPr/>
    </dgm:pt>
    <dgm:pt modelId="{2A2149C8-9A0F-AE40-84A8-AB7EB58CCAE9}" type="pres">
      <dgm:prSet presAssocID="{B8180B0E-8495-7349-80F6-7E681C5492C7}" presName="rootComposite1" presStyleCnt="0"/>
      <dgm:spPr/>
    </dgm:pt>
    <dgm:pt modelId="{11ACD893-ADBD-E74E-9F67-39C706653BAE}" type="pres">
      <dgm:prSet presAssocID="{B8180B0E-8495-7349-80F6-7E681C5492C7}" presName="rootText1" presStyleLbl="node0" presStyleIdx="0" presStyleCnt="1">
        <dgm:presLayoutVars>
          <dgm:chPref val="3"/>
        </dgm:presLayoutVars>
      </dgm:prSet>
      <dgm:spPr/>
    </dgm:pt>
    <dgm:pt modelId="{8BD052FA-239E-D644-B9FE-5B2B4325D697}" type="pres">
      <dgm:prSet presAssocID="{B8180B0E-8495-7349-80F6-7E681C5492C7}" presName="rootConnector1" presStyleLbl="node1" presStyleIdx="0" presStyleCnt="0"/>
      <dgm:spPr/>
    </dgm:pt>
    <dgm:pt modelId="{77D6C8F8-B46F-7E4C-A418-3C9EF36C1F91}" type="pres">
      <dgm:prSet presAssocID="{B8180B0E-8495-7349-80F6-7E681C5492C7}" presName="hierChild2" presStyleCnt="0"/>
      <dgm:spPr/>
    </dgm:pt>
    <dgm:pt modelId="{69A68A14-9157-7E43-81BF-CAF1073D02CA}" type="pres">
      <dgm:prSet presAssocID="{7637D6B2-25F7-664C-AC26-2A454C1EB219}" presName="Name37" presStyleLbl="parChTrans1D2" presStyleIdx="0" presStyleCnt="2"/>
      <dgm:spPr/>
    </dgm:pt>
    <dgm:pt modelId="{BA58395C-2268-4248-8B58-07C769EC3DA1}" type="pres">
      <dgm:prSet presAssocID="{B3AE1821-9DF7-A543-8934-A1DA8C00494D}" presName="hierRoot2" presStyleCnt="0">
        <dgm:presLayoutVars>
          <dgm:hierBranch val="init"/>
        </dgm:presLayoutVars>
      </dgm:prSet>
      <dgm:spPr/>
    </dgm:pt>
    <dgm:pt modelId="{C06CDA8C-F253-3249-B15E-13E97E5EE391}" type="pres">
      <dgm:prSet presAssocID="{B3AE1821-9DF7-A543-8934-A1DA8C00494D}" presName="rootComposite" presStyleCnt="0"/>
      <dgm:spPr/>
    </dgm:pt>
    <dgm:pt modelId="{4B632FBD-6F85-5A42-A182-2B5A1BEE166B}" type="pres">
      <dgm:prSet presAssocID="{B3AE1821-9DF7-A543-8934-A1DA8C00494D}" presName="rootText" presStyleLbl="node2" presStyleIdx="0" presStyleCnt="2">
        <dgm:presLayoutVars>
          <dgm:chPref val="3"/>
        </dgm:presLayoutVars>
      </dgm:prSet>
      <dgm:spPr/>
    </dgm:pt>
    <dgm:pt modelId="{05F595EC-77D8-134D-932C-72869D203491}" type="pres">
      <dgm:prSet presAssocID="{B3AE1821-9DF7-A543-8934-A1DA8C00494D}" presName="rootConnector" presStyleLbl="node2" presStyleIdx="0" presStyleCnt="2"/>
      <dgm:spPr/>
    </dgm:pt>
    <dgm:pt modelId="{C471D43C-8ADE-4E41-A506-8484F307E381}" type="pres">
      <dgm:prSet presAssocID="{B3AE1821-9DF7-A543-8934-A1DA8C00494D}" presName="hierChild4" presStyleCnt="0"/>
      <dgm:spPr/>
    </dgm:pt>
    <dgm:pt modelId="{350C2DB4-02EA-3D48-9534-9DBBBF031E73}" type="pres">
      <dgm:prSet presAssocID="{B3AE1821-9DF7-A543-8934-A1DA8C00494D}" presName="hierChild5" presStyleCnt="0"/>
      <dgm:spPr/>
    </dgm:pt>
    <dgm:pt modelId="{1F5214D6-4882-C24C-9E84-BE6F1F0C1F33}" type="pres">
      <dgm:prSet presAssocID="{63F4F8D1-F0E0-D048-A4F6-A11D4E9C0B0B}" presName="Name37" presStyleLbl="parChTrans1D2" presStyleIdx="1" presStyleCnt="2"/>
      <dgm:spPr/>
    </dgm:pt>
    <dgm:pt modelId="{7DC96E1E-AF47-EA45-9A62-E1F56E9A1A4F}" type="pres">
      <dgm:prSet presAssocID="{62BB389B-F19B-C14C-BB33-FFBC598AA231}" presName="hierRoot2" presStyleCnt="0">
        <dgm:presLayoutVars>
          <dgm:hierBranch val="init"/>
        </dgm:presLayoutVars>
      </dgm:prSet>
      <dgm:spPr/>
    </dgm:pt>
    <dgm:pt modelId="{0C3A3C42-4E0F-6349-8DE3-FC185AC6032A}" type="pres">
      <dgm:prSet presAssocID="{62BB389B-F19B-C14C-BB33-FFBC598AA231}" presName="rootComposite" presStyleCnt="0"/>
      <dgm:spPr/>
    </dgm:pt>
    <dgm:pt modelId="{F3F7B8B4-B808-2247-920D-7D89817F4961}" type="pres">
      <dgm:prSet presAssocID="{62BB389B-F19B-C14C-BB33-FFBC598AA231}" presName="rootText" presStyleLbl="node2" presStyleIdx="1" presStyleCnt="2">
        <dgm:presLayoutVars>
          <dgm:chPref val="3"/>
        </dgm:presLayoutVars>
      </dgm:prSet>
      <dgm:spPr/>
    </dgm:pt>
    <dgm:pt modelId="{2FD7B1EF-C0AA-1247-B8FF-4C9ED32680C7}" type="pres">
      <dgm:prSet presAssocID="{62BB389B-F19B-C14C-BB33-FFBC598AA231}" presName="rootConnector" presStyleLbl="node2" presStyleIdx="1" presStyleCnt="2"/>
      <dgm:spPr/>
    </dgm:pt>
    <dgm:pt modelId="{65FBB9C9-2FE1-0C45-BE07-63BFF226A993}" type="pres">
      <dgm:prSet presAssocID="{62BB389B-F19B-C14C-BB33-FFBC598AA231}" presName="hierChild4" presStyleCnt="0"/>
      <dgm:spPr/>
    </dgm:pt>
    <dgm:pt modelId="{3B1C8EB2-DA76-AE4D-8E78-C99AE1514A88}" type="pres">
      <dgm:prSet presAssocID="{739FB5D6-057F-2C48-A420-DF21A38D7052}" presName="Name37" presStyleLbl="parChTrans1D3" presStyleIdx="0" presStyleCnt="6"/>
      <dgm:spPr/>
    </dgm:pt>
    <dgm:pt modelId="{FF036F92-09EE-D047-913B-46A74D9F8CB7}" type="pres">
      <dgm:prSet presAssocID="{1D2EEDEC-35EB-9B4F-8702-D714FC09AC6A}" presName="hierRoot2" presStyleCnt="0">
        <dgm:presLayoutVars>
          <dgm:hierBranch val="init"/>
        </dgm:presLayoutVars>
      </dgm:prSet>
      <dgm:spPr/>
    </dgm:pt>
    <dgm:pt modelId="{0E6D26F4-D046-714F-A50A-602DC061ED80}" type="pres">
      <dgm:prSet presAssocID="{1D2EEDEC-35EB-9B4F-8702-D714FC09AC6A}" presName="rootComposite" presStyleCnt="0"/>
      <dgm:spPr/>
    </dgm:pt>
    <dgm:pt modelId="{817BCE9C-32B9-8A41-8440-25EEF8C018CE}" type="pres">
      <dgm:prSet presAssocID="{1D2EEDEC-35EB-9B4F-8702-D714FC09AC6A}" presName="rootText" presStyleLbl="node3" presStyleIdx="0" presStyleCnt="6">
        <dgm:presLayoutVars>
          <dgm:chPref val="3"/>
        </dgm:presLayoutVars>
      </dgm:prSet>
      <dgm:spPr/>
    </dgm:pt>
    <dgm:pt modelId="{03D7695C-4A43-4244-9990-E412ED7C6EB8}" type="pres">
      <dgm:prSet presAssocID="{1D2EEDEC-35EB-9B4F-8702-D714FC09AC6A}" presName="rootConnector" presStyleLbl="node3" presStyleIdx="0" presStyleCnt="6"/>
      <dgm:spPr/>
    </dgm:pt>
    <dgm:pt modelId="{7540A7A4-334F-4641-B49F-7D87DB1DF98E}" type="pres">
      <dgm:prSet presAssocID="{1D2EEDEC-35EB-9B4F-8702-D714FC09AC6A}" presName="hierChild4" presStyleCnt="0"/>
      <dgm:spPr/>
    </dgm:pt>
    <dgm:pt modelId="{BF40DA1F-1D6E-6340-831B-79E4833D7D7D}" type="pres">
      <dgm:prSet presAssocID="{1D2EEDEC-35EB-9B4F-8702-D714FC09AC6A}" presName="hierChild5" presStyleCnt="0"/>
      <dgm:spPr/>
    </dgm:pt>
    <dgm:pt modelId="{003F0BD4-89A2-6D40-BA48-6B009D1AB01A}" type="pres">
      <dgm:prSet presAssocID="{8135E61E-68EA-4E46-921A-CFF8958DF09B}" presName="Name37" presStyleLbl="parChTrans1D3" presStyleIdx="1" presStyleCnt="6"/>
      <dgm:spPr/>
    </dgm:pt>
    <dgm:pt modelId="{9F1F24BA-7E3C-BD4A-8436-DD23F8716BD3}" type="pres">
      <dgm:prSet presAssocID="{BC54D2CA-E53B-0443-A194-26AB86983DE4}" presName="hierRoot2" presStyleCnt="0">
        <dgm:presLayoutVars>
          <dgm:hierBranch val="init"/>
        </dgm:presLayoutVars>
      </dgm:prSet>
      <dgm:spPr/>
    </dgm:pt>
    <dgm:pt modelId="{C52F4F8C-D974-134A-A7BA-366B5F6890CA}" type="pres">
      <dgm:prSet presAssocID="{BC54D2CA-E53B-0443-A194-26AB86983DE4}" presName="rootComposite" presStyleCnt="0"/>
      <dgm:spPr/>
    </dgm:pt>
    <dgm:pt modelId="{32A90BDD-7B39-3146-9E31-5520D1F5835F}" type="pres">
      <dgm:prSet presAssocID="{BC54D2CA-E53B-0443-A194-26AB86983DE4}" presName="rootText" presStyleLbl="node3" presStyleIdx="1" presStyleCnt="6">
        <dgm:presLayoutVars>
          <dgm:chPref val="3"/>
        </dgm:presLayoutVars>
      </dgm:prSet>
      <dgm:spPr/>
    </dgm:pt>
    <dgm:pt modelId="{0205C0E8-72D7-3B4A-A90E-ADFD55AA5C49}" type="pres">
      <dgm:prSet presAssocID="{BC54D2CA-E53B-0443-A194-26AB86983DE4}" presName="rootConnector" presStyleLbl="node3" presStyleIdx="1" presStyleCnt="6"/>
      <dgm:spPr/>
    </dgm:pt>
    <dgm:pt modelId="{F22643B2-2A7E-C54B-A2D4-2545CBF6B316}" type="pres">
      <dgm:prSet presAssocID="{BC54D2CA-E53B-0443-A194-26AB86983DE4}" presName="hierChild4" presStyleCnt="0"/>
      <dgm:spPr/>
    </dgm:pt>
    <dgm:pt modelId="{FE82427A-6657-EA47-B55D-058EE4372487}" type="pres">
      <dgm:prSet presAssocID="{BC54D2CA-E53B-0443-A194-26AB86983DE4}" presName="hierChild5" presStyleCnt="0"/>
      <dgm:spPr/>
    </dgm:pt>
    <dgm:pt modelId="{1E9365EB-6B80-2C47-8FB6-DF0465AC571C}" type="pres">
      <dgm:prSet presAssocID="{08F95D13-E8C8-C34C-A7A8-4B997EFFA5D6}" presName="Name37" presStyleLbl="parChTrans1D3" presStyleIdx="2" presStyleCnt="6"/>
      <dgm:spPr/>
    </dgm:pt>
    <dgm:pt modelId="{FC0399FD-8199-D84A-822A-4C47B58A1A74}" type="pres">
      <dgm:prSet presAssocID="{A7FD4F3E-37C2-6A49-A459-66142D27C43D}" presName="hierRoot2" presStyleCnt="0">
        <dgm:presLayoutVars>
          <dgm:hierBranch val="init"/>
        </dgm:presLayoutVars>
      </dgm:prSet>
      <dgm:spPr/>
    </dgm:pt>
    <dgm:pt modelId="{57329EC3-225D-3F4F-830A-B353B4EA50DE}" type="pres">
      <dgm:prSet presAssocID="{A7FD4F3E-37C2-6A49-A459-66142D27C43D}" presName="rootComposite" presStyleCnt="0"/>
      <dgm:spPr/>
    </dgm:pt>
    <dgm:pt modelId="{BD1F77F7-A998-C744-A305-E0A2B830CB3D}" type="pres">
      <dgm:prSet presAssocID="{A7FD4F3E-37C2-6A49-A459-66142D27C43D}" presName="rootText" presStyleLbl="node3" presStyleIdx="2" presStyleCnt="6">
        <dgm:presLayoutVars>
          <dgm:chPref val="3"/>
        </dgm:presLayoutVars>
      </dgm:prSet>
      <dgm:spPr/>
    </dgm:pt>
    <dgm:pt modelId="{54646F3A-E597-7447-B68E-FBE87731E624}" type="pres">
      <dgm:prSet presAssocID="{A7FD4F3E-37C2-6A49-A459-66142D27C43D}" presName="rootConnector" presStyleLbl="node3" presStyleIdx="2" presStyleCnt="6"/>
      <dgm:spPr/>
    </dgm:pt>
    <dgm:pt modelId="{22E6A66A-074D-A342-8FE2-C3268E8F9FC0}" type="pres">
      <dgm:prSet presAssocID="{A7FD4F3E-37C2-6A49-A459-66142D27C43D}" presName="hierChild4" presStyleCnt="0"/>
      <dgm:spPr/>
    </dgm:pt>
    <dgm:pt modelId="{4D188A56-DC7E-AF43-A2B0-0F4C2A5CC507}" type="pres">
      <dgm:prSet presAssocID="{A7FD4F3E-37C2-6A49-A459-66142D27C43D}" presName="hierChild5" presStyleCnt="0"/>
      <dgm:spPr/>
    </dgm:pt>
    <dgm:pt modelId="{A2EEB068-254C-8645-B141-D6D79AEF6389}" type="pres">
      <dgm:prSet presAssocID="{1BD1E591-78A2-3E48-B2CF-3431AAEFEAF5}" presName="Name37" presStyleLbl="parChTrans1D3" presStyleIdx="3" presStyleCnt="6"/>
      <dgm:spPr/>
    </dgm:pt>
    <dgm:pt modelId="{B84D97A1-6DEE-F049-8707-195EE0C585E3}" type="pres">
      <dgm:prSet presAssocID="{79619828-E6D8-A343-BC44-C637F55DE6EB}" presName="hierRoot2" presStyleCnt="0">
        <dgm:presLayoutVars>
          <dgm:hierBranch val="init"/>
        </dgm:presLayoutVars>
      </dgm:prSet>
      <dgm:spPr/>
    </dgm:pt>
    <dgm:pt modelId="{7092FA70-6364-2A4A-9AE8-0DBEE0E438D6}" type="pres">
      <dgm:prSet presAssocID="{79619828-E6D8-A343-BC44-C637F55DE6EB}" presName="rootComposite" presStyleCnt="0"/>
      <dgm:spPr/>
    </dgm:pt>
    <dgm:pt modelId="{8C2EF693-70BF-5D48-86B8-4062CB8AA99C}" type="pres">
      <dgm:prSet presAssocID="{79619828-E6D8-A343-BC44-C637F55DE6EB}" presName="rootText" presStyleLbl="node3" presStyleIdx="3" presStyleCnt="6">
        <dgm:presLayoutVars>
          <dgm:chPref val="3"/>
        </dgm:presLayoutVars>
      </dgm:prSet>
      <dgm:spPr/>
    </dgm:pt>
    <dgm:pt modelId="{D1F48DAC-404B-1B4D-9971-DA2B06837380}" type="pres">
      <dgm:prSet presAssocID="{79619828-E6D8-A343-BC44-C637F55DE6EB}" presName="rootConnector" presStyleLbl="node3" presStyleIdx="3" presStyleCnt="6"/>
      <dgm:spPr/>
    </dgm:pt>
    <dgm:pt modelId="{889F9FB7-00EB-F749-9F92-7D1BE392167C}" type="pres">
      <dgm:prSet presAssocID="{79619828-E6D8-A343-BC44-C637F55DE6EB}" presName="hierChild4" presStyleCnt="0"/>
      <dgm:spPr/>
    </dgm:pt>
    <dgm:pt modelId="{188979BF-5C36-F245-A692-58FFF7E85063}" type="pres">
      <dgm:prSet presAssocID="{79619828-E6D8-A343-BC44-C637F55DE6EB}" presName="hierChild5" presStyleCnt="0"/>
      <dgm:spPr/>
    </dgm:pt>
    <dgm:pt modelId="{33BC421D-E6E8-3B4F-B91D-76C5BD2C5E22}" type="pres">
      <dgm:prSet presAssocID="{22AC834D-E6A0-4A45-8F7F-0BB2939FB3E0}" presName="Name37" presStyleLbl="parChTrans1D3" presStyleIdx="4" presStyleCnt="6"/>
      <dgm:spPr/>
    </dgm:pt>
    <dgm:pt modelId="{CE607B63-03B3-2447-9A79-1F005189AD6E}" type="pres">
      <dgm:prSet presAssocID="{E962A819-7AD2-7D40-8A8F-B3D95646F21B}" presName="hierRoot2" presStyleCnt="0">
        <dgm:presLayoutVars>
          <dgm:hierBranch val="init"/>
        </dgm:presLayoutVars>
      </dgm:prSet>
      <dgm:spPr/>
    </dgm:pt>
    <dgm:pt modelId="{80604B68-36FC-0042-97F3-187FF1DB7861}" type="pres">
      <dgm:prSet presAssocID="{E962A819-7AD2-7D40-8A8F-B3D95646F21B}" presName="rootComposite" presStyleCnt="0"/>
      <dgm:spPr/>
    </dgm:pt>
    <dgm:pt modelId="{5CC5829A-7697-1E42-846C-EE61FE0D25B0}" type="pres">
      <dgm:prSet presAssocID="{E962A819-7AD2-7D40-8A8F-B3D95646F21B}" presName="rootText" presStyleLbl="node3" presStyleIdx="4" presStyleCnt="6">
        <dgm:presLayoutVars>
          <dgm:chPref val="3"/>
        </dgm:presLayoutVars>
      </dgm:prSet>
      <dgm:spPr/>
    </dgm:pt>
    <dgm:pt modelId="{AA027E1F-23A9-5742-BEEB-ECF081F78BE6}" type="pres">
      <dgm:prSet presAssocID="{E962A819-7AD2-7D40-8A8F-B3D95646F21B}" presName="rootConnector" presStyleLbl="node3" presStyleIdx="4" presStyleCnt="6"/>
      <dgm:spPr/>
    </dgm:pt>
    <dgm:pt modelId="{A37CF493-8536-B340-9A66-A2B144360CBA}" type="pres">
      <dgm:prSet presAssocID="{E962A819-7AD2-7D40-8A8F-B3D95646F21B}" presName="hierChild4" presStyleCnt="0"/>
      <dgm:spPr/>
    </dgm:pt>
    <dgm:pt modelId="{4A2A3043-4A88-524F-9306-5EB077EFE2DC}" type="pres">
      <dgm:prSet presAssocID="{E962A819-7AD2-7D40-8A8F-B3D95646F21B}" presName="hierChild5" presStyleCnt="0"/>
      <dgm:spPr/>
    </dgm:pt>
    <dgm:pt modelId="{131428CD-1913-994D-BB80-95838A1316CD}" type="pres">
      <dgm:prSet presAssocID="{EF03AA42-99CF-434C-8A90-2DC1A62656E4}" presName="Name37" presStyleLbl="parChTrans1D3" presStyleIdx="5" presStyleCnt="6"/>
      <dgm:spPr/>
    </dgm:pt>
    <dgm:pt modelId="{6D748D9A-8AFD-B24F-8B12-D1336E78650C}" type="pres">
      <dgm:prSet presAssocID="{85D19D2E-42B0-5E41-8CA0-50CC8F1618CE}" presName="hierRoot2" presStyleCnt="0">
        <dgm:presLayoutVars>
          <dgm:hierBranch val="init"/>
        </dgm:presLayoutVars>
      </dgm:prSet>
      <dgm:spPr/>
    </dgm:pt>
    <dgm:pt modelId="{8C05CC0B-C14A-8D4A-9DA1-D99558CC7002}" type="pres">
      <dgm:prSet presAssocID="{85D19D2E-42B0-5E41-8CA0-50CC8F1618CE}" presName="rootComposite" presStyleCnt="0"/>
      <dgm:spPr/>
    </dgm:pt>
    <dgm:pt modelId="{9F5449B5-D4FE-CE4B-9F50-301993A043BB}" type="pres">
      <dgm:prSet presAssocID="{85D19D2E-42B0-5E41-8CA0-50CC8F1618CE}" presName="rootText" presStyleLbl="node3" presStyleIdx="5" presStyleCnt="6">
        <dgm:presLayoutVars>
          <dgm:chPref val="3"/>
        </dgm:presLayoutVars>
      </dgm:prSet>
      <dgm:spPr/>
    </dgm:pt>
    <dgm:pt modelId="{D63F8E22-7047-CB4F-B7CB-BDE580284AC3}" type="pres">
      <dgm:prSet presAssocID="{85D19D2E-42B0-5E41-8CA0-50CC8F1618CE}" presName="rootConnector" presStyleLbl="node3" presStyleIdx="5" presStyleCnt="6"/>
      <dgm:spPr/>
    </dgm:pt>
    <dgm:pt modelId="{90DD90E2-BB5D-AE46-9BC2-DF15C37F04AA}" type="pres">
      <dgm:prSet presAssocID="{85D19D2E-42B0-5E41-8CA0-50CC8F1618CE}" presName="hierChild4" presStyleCnt="0"/>
      <dgm:spPr/>
    </dgm:pt>
    <dgm:pt modelId="{14CB7E40-CF0C-FC4D-B233-1FEAE59D0E0B}" type="pres">
      <dgm:prSet presAssocID="{85D19D2E-42B0-5E41-8CA0-50CC8F1618CE}" presName="hierChild5" presStyleCnt="0"/>
      <dgm:spPr/>
    </dgm:pt>
    <dgm:pt modelId="{47BC9101-C3BE-8F44-8976-11F62CF95589}" type="pres">
      <dgm:prSet presAssocID="{62BB389B-F19B-C14C-BB33-FFBC598AA231}" presName="hierChild5" presStyleCnt="0"/>
      <dgm:spPr/>
    </dgm:pt>
    <dgm:pt modelId="{E78EB26F-7135-1540-A52D-0A3B4C3D0B8A}" type="pres">
      <dgm:prSet presAssocID="{B8180B0E-8495-7349-80F6-7E681C5492C7}" presName="hierChild3" presStyleCnt="0"/>
      <dgm:spPr/>
    </dgm:pt>
  </dgm:ptLst>
  <dgm:cxnLst>
    <dgm:cxn modelId="{C61C6505-8D8A-AD40-8CFD-198413D21749}" srcId="{62BB389B-F19B-C14C-BB33-FFBC598AA231}" destId="{79619828-E6D8-A343-BC44-C637F55DE6EB}" srcOrd="3" destOrd="0" parTransId="{1BD1E591-78A2-3E48-B2CF-3431AAEFEAF5}" sibTransId="{93DEA50B-5963-0541-AC4D-6D1C6F44BEA2}"/>
    <dgm:cxn modelId="{7935610E-6A54-CC4D-A99F-B400D39D77FB}" type="presOf" srcId="{1BD1E591-78A2-3E48-B2CF-3431AAEFEAF5}" destId="{A2EEB068-254C-8645-B141-D6D79AEF6389}" srcOrd="0" destOrd="0" presId="urn:microsoft.com/office/officeart/2005/8/layout/orgChart1"/>
    <dgm:cxn modelId="{3AC23F11-BA72-8046-B4E8-98077A068601}" type="presOf" srcId="{E962A819-7AD2-7D40-8A8F-B3D95646F21B}" destId="{AA027E1F-23A9-5742-BEEB-ECF081F78BE6}" srcOrd="1" destOrd="0" presId="urn:microsoft.com/office/officeart/2005/8/layout/orgChart1"/>
    <dgm:cxn modelId="{6F153F18-E989-764B-BDE7-C91BA27A1396}" srcId="{D0AAF10E-8625-F246-B06A-C06F86027E51}" destId="{B8180B0E-8495-7349-80F6-7E681C5492C7}" srcOrd="0" destOrd="0" parTransId="{23521559-4554-1E4B-8009-80FA05AAFBC7}" sibTransId="{1B47FF44-961E-CA46-A39C-8CB96445FCE6}"/>
    <dgm:cxn modelId="{80EBCB22-F428-6F43-A645-F921C27CF6E2}" type="presOf" srcId="{22AC834D-E6A0-4A45-8F7F-0BB2939FB3E0}" destId="{33BC421D-E6E8-3B4F-B91D-76C5BD2C5E22}" srcOrd="0" destOrd="0" presId="urn:microsoft.com/office/officeart/2005/8/layout/orgChart1"/>
    <dgm:cxn modelId="{AC3FB027-C4D4-F545-A556-2110F61483A6}" srcId="{62BB389B-F19B-C14C-BB33-FFBC598AA231}" destId="{E962A819-7AD2-7D40-8A8F-B3D95646F21B}" srcOrd="4" destOrd="0" parTransId="{22AC834D-E6A0-4A45-8F7F-0BB2939FB3E0}" sibTransId="{E6041DA2-960A-2D4D-8C04-A2D1A452BDDB}"/>
    <dgm:cxn modelId="{8976EA2A-67BA-1C46-A7D5-9C9EE5CE0E20}" srcId="{B8180B0E-8495-7349-80F6-7E681C5492C7}" destId="{62BB389B-F19B-C14C-BB33-FFBC598AA231}" srcOrd="1" destOrd="0" parTransId="{63F4F8D1-F0E0-D048-A4F6-A11D4E9C0B0B}" sibTransId="{445FAD21-B786-1946-8E28-D00A638DC8E9}"/>
    <dgm:cxn modelId="{E8F3102C-DF1E-0647-A5BB-AE2DF9772494}" srcId="{62BB389B-F19B-C14C-BB33-FFBC598AA231}" destId="{1D2EEDEC-35EB-9B4F-8702-D714FC09AC6A}" srcOrd="0" destOrd="0" parTransId="{739FB5D6-057F-2C48-A420-DF21A38D7052}" sibTransId="{483D5679-FF01-EC4B-81AF-EE63306D89DE}"/>
    <dgm:cxn modelId="{DBDE7536-1155-F64E-B30E-5E3BE7007D55}" type="presOf" srcId="{62BB389B-F19B-C14C-BB33-FFBC598AA231}" destId="{F3F7B8B4-B808-2247-920D-7D89817F4961}" srcOrd="0" destOrd="0" presId="urn:microsoft.com/office/officeart/2005/8/layout/orgChart1"/>
    <dgm:cxn modelId="{635C8738-591F-884C-94F7-7088D0AEC481}" type="presOf" srcId="{1D2EEDEC-35EB-9B4F-8702-D714FC09AC6A}" destId="{817BCE9C-32B9-8A41-8440-25EEF8C018CE}" srcOrd="0" destOrd="0" presId="urn:microsoft.com/office/officeart/2005/8/layout/orgChart1"/>
    <dgm:cxn modelId="{8942093C-E743-F245-A6AA-75BA54093849}" type="presOf" srcId="{7637D6B2-25F7-664C-AC26-2A454C1EB219}" destId="{69A68A14-9157-7E43-81BF-CAF1073D02CA}" srcOrd="0" destOrd="0" presId="urn:microsoft.com/office/officeart/2005/8/layout/orgChart1"/>
    <dgm:cxn modelId="{1483B142-CCDC-534E-8EFA-197CFA2FB390}" type="presOf" srcId="{79619828-E6D8-A343-BC44-C637F55DE6EB}" destId="{D1F48DAC-404B-1B4D-9971-DA2B06837380}" srcOrd="1" destOrd="0" presId="urn:microsoft.com/office/officeart/2005/8/layout/orgChart1"/>
    <dgm:cxn modelId="{D3732847-A7FF-6E4F-898E-1309C9E73D00}" srcId="{62BB389B-F19B-C14C-BB33-FFBC598AA231}" destId="{A7FD4F3E-37C2-6A49-A459-66142D27C43D}" srcOrd="2" destOrd="0" parTransId="{08F95D13-E8C8-C34C-A7A8-4B997EFFA5D6}" sibTransId="{4C05FFA1-A319-224B-BE05-300F00E55A26}"/>
    <dgm:cxn modelId="{C34B4458-C84A-204F-85F7-3F36D9B4091D}" type="presOf" srcId="{BC54D2CA-E53B-0443-A194-26AB86983DE4}" destId="{32A90BDD-7B39-3146-9E31-5520D1F5835F}" srcOrd="0" destOrd="0" presId="urn:microsoft.com/office/officeart/2005/8/layout/orgChart1"/>
    <dgm:cxn modelId="{297F125F-F07A-9444-A3D8-1B8ECE3D9F06}" type="presOf" srcId="{EF03AA42-99CF-434C-8A90-2DC1A62656E4}" destId="{131428CD-1913-994D-BB80-95838A1316CD}" srcOrd="0" destOrd="0" presId="urn:microsoft.com/office/officeart/2005/8/layout/orgChart1"/>
    <dgm:cxn modelId="{F8AE3267-50EA-D14E-9B94-724D7ED0BF0C}" type="presOf" srcId="{A7FD4F3E-37C2-6A49-A459-66142D27C43D}" destId="{BD1F77F7-A998-C744-A305-E0A2B830CB3D}" srcOrd="0" destOrd="0" presId="urn:microsoft.com/office/officeart/2005/8/layout/orgChart1"/>
    <dgm:cxn modelId="{27011D69-6C54-4742-A91E-8AF5C08C5E31}" type="presOf" srcId="{A7FD4F3E-37C2-6A49-A459-66142D27C43D}" destId="{54646F3A-E597-7447-B68E-FBE87731E624}" srcOrd="1" destOrd="0" presId="urn:microsoft.com/office/officeart/2005/8/layout/orgChart1"/>
    <dgm:cxn modelId="{09006369-BD25-E84C-BCB0-CDD330347C9A}" srcId="{62BB389B-F19B-C14C-BB33-FFBC598AA231}" destId="{85D19D2E-42B0-5E41-8CA0-50CC8F1618CE}" srcOrd="5" destOrd="0" parTransId="{EF03AA42-99CF-434C-8A90-2DC1A62656E4}" sibTransId="{F6D22EAD-71FD-D847-B336-7300DA9567E2}"/>
    <dgm:cxn modelId="{63A52F6D-95F5-894C-9BDD-704E143CA27F}" type="presOf" srcId="{08F95D13-E8C8-C34C-A7A8-4B997EFFA5D6}" destId="{1E9365EB-6B80-2C47-8FB6-DF0465AC571C}" srcOrd="0" destOrd="0" presId="urn:microsoft.com/office/officeart/2005/8/layout/orgChart1"/>
    <dgm:cxn modelId="{6931456D-3F7C-FB4B-B018-092C682442DB}" type="presOf" srcId="{B8180B0E-8495-7349-80F6-7E681C5492C7}" destId="{11ACD893-ADBD-E74E-9F67-39C706653BAE}" srcOrd="0" destOrd="0" presId="urn:microsoft.com/office/officeart/2005/8/layout/orgChart1"/>
    <dgm:cxn modelId="{7E7AF375-0BBE-BC4C-B452-07F6C7E23EBE}" type="presOf" srcId="{D0AAF10E-8625-F246-B06A-C06F86027E51}" destId="{E8D75EA4-7E9F-D14C-8DCE-07089C8CB891}" srcOrd="0" destOrd="0" presId="urn:microsoft.com/office/officeart/2005/8/layout/orgChart1"/>
    <dgm:cxn modelId="{1D091E7A-BAFE-7A47-80A0-C2CA54CADB6D}" srcId="{62BB389B-F19B-C14C-BB33-FFBC598AA231}" destId="{BC54D2CA-E53B-0443-A194-26AB86983DE4}" srcOrd="1" destOrd="0" parTransId="{8135E61E-68EA-4E46-921A-CFF8958DF09B}" sibTransId="{91626A06-F9A3-5B4E-871A-8406F04D27B4}"/>
    <dgm:cxn modelId="{7A3E0085-7AEF-0249-BD15-2E463988F9DA}" type="presOf" srcId="{B8180B0E-8495-7349-80F6-7E681C5492C7}" destId="{8BD052FA-239E-D644-B9FE-5B2B4325D697}" srcOrd="1" destOrd="0" presId="urn:microsoft.com/office/officeart/2005/8/layout/orgChart1"/>
    <dgm:cxn modelId="{A6DC3990-19E2-FB48-B0C7-7872E0D97AC2}" srcId="{B8180B0E-8495-7349-80F6-7E681C5492C7}" destId="{B3AE1821-9DF7-A543-8934-A1DA8C00494D}" srcOrd="0" destOrd="0" parTransId="{7637D6B2-25F7-664C-AC26-2A454C1EB219}" sibTransId="{8D27EF85-3AFE-284F-BE18-AF1CA4165573}"/>
    <dgm:cxn modelId="{5ABB0892-2E23-944F-A47B-28A6B4ED3A92}" type="presOf" srcId="{E962A819-7AD2-7D40-8A8F-B3D95646F21B}" destId="{5CC5829A-7697-1E42-846C-EE61FE0D25B0}" srcOrd="0" destOrd="0" presId="urn:microsoft.com/office/officeart/2005/8/layout/orgChart1"/>
    <dgm:cxn modelId="{2AEA549C-230C-5F4B-9899-034B4B66A7E9}" type="presOf" srcId="{85D19D2E-42B0-5E41-8CA0-50CC8F1618CE}" destId="{D63F8E22-7047-CB4F-B7CB-BDE580284AC3}" srcOrd="1" destOrd="0" presId="urn:microsoft.com/office/officeart/2005/8/layout/orgChart1"/>
    <dgm:cxn modelId="{B890CFA3-E446-1048-9C5C-9E6A3D28DF6B}" type="presOf" srcId="{62BB389B-F19B-C14C-BB33-FFBC598AA231}" destId="{2FD7B1EF-C0AA-1247-B8FF-4C9ED32680C7}" srcOrd="1" destOrd="0" presId="urn:microsoft.com/office/officeart/2005/8/layout/orgChart1"/>
    <dgm:cxn modelId="{D7972AA4-23ED-7043-92BF-8432E50D1E75}" type="presOf" srcId="{B3AE1821-9DF7-A543-8934-A1DA8C00494D}" destId="{4B632FBD-6F85-5A42-A182-2B5A1BEE166B}" srcOrd="0" destOrd="0" presId="urn:microsoft.com/office/officeart/2005/8/layout/orgChart1"/>
    <dgm:cxn modelId="{1EBB09A7-2324-374F-BBCF-AFC59A785B7B}" type="presOf" srcId="{85D19D2E-42B0-5E41-8CA0-50CC8F1618CE}" destId="{9F5449B5-D4FE-CE4B-9F50-301993A043BB}" srcOrd="0" destOrd="0" presId="urn:microsoft.com/office/officeart/2005/8/layout/orgChart1"/>
    <dgm:cxn modelId="{C93FCAAE-71B2-3D4D-9939-FBC77D354138}" type="presOf" srcId="{739FB5D6-057F-2C48-A420-DF21A38D7052}" destId="{3B1C8EB2-DA76-AE4D-8E78-C99AE1514A88}" srcOrd="0" destOrd="0" presId="urn:microsoft.com/office/officeart/2005/8/layout/orgChart1"/>
    <dgm:cxn modelId="{A7D42CAF-6727-E346-A63A-4BC47245D4F6}" type="presOf" srcId="{B3AE1821-9DF7-A543-8934-A1DA8C00494D}" destId="{05F595EC-77D8-134D-932C-72869D203491}" srcOrd="1" destOrd="0" presId="urn:microsoft.com/office/officeart/2005/8/layout/orgChart1"/>
    <dgm:cxn modelId="{63E993BC-2EB9-374F-B774-380DC422F1F9}" type="presOf" srcId="{79619828-E6D8-A343-BC44-C637F55DE6EB}" destId="{8C2EF693-70BF-5D48-86B8-4062CB8AA99C}" srcOrd="0" destOrd="0" presId="urn:microsoft.com/office/officeart/2005/8/layout/orgChart1"/>
    <dgm:cxn modelId="{1B8F8ACD-A2FE-FD4A-9220-81D436DF7FE0}" type="presOf" srcId="{1D2EEDEC-35EB-9B4F-8702-D714FC09AC6A}" destId="{03D7695C-4A43-4244-9990-E412ED7C6EB8}" srcOrd="1" destOrd="0" presId="urn:microsoft.com/office/officeart/2005/8/layout/orgChart1"/>
    <dgm:cxn modelId="{454CCCD1-2BE1-2A49-83B9-1412BE879F67}" type="presOf" srcId="{63F4F8D1-F0E0-D048-A4F6-A11D4E9C0B0B}" destId="{1F5214D6-4882-C24C-9E84-BE6F1F0C1F33}" srcOrd="0" destOrd="0" presId="urn:microsoft.com/office/officeart/2005/8/layout/orgChart1"/>
    <dgm:cxn modelId="{FA9A0EEF-3AAA-6340-B4DB-2833B19173CB}" type="presOf" srcId="{BC54D2CA-E53B-0443-A194-26AB86983DE4}" destId="{0205C0E8-72D7-3B4A-A90E-ADFD55AA5C49}" srcOrd="1" destOrd="0" presId="urn:microsoft.com/office/officeart/2005/8/layout/orgChart1"/>
    <dgm:cxn modelId="{502E3FF0-7F6C-E642-A608-618EED55F117}" type="presOf" srcId="{8135E61E-68EA-4E46-921A-CFF8958DF09B}" destId="{003F0BD4-89A2-6D40-BA48-6B009D1AB01A}" srcOrd="0" destOrd="0" presId="urn:microsoft.com/office/officeart/2005/8/layout/orgChart1"/>
    <dgm:cxn modelId="{6EC3A37F-B888-8C4F-BA6A-63DECADB6693}" type="presParOf" srcId="{E8D75EA4-7E9F-D14C-8DCE-07089C8CB891}" destId="{37EA6648-D127-DC47-956E-CDEEF46A42B3}" srcOrd="0" destOrd="0" presId="urn:microsoft.com/office/officeart/2005/8/layout/orgChart1"/>
    <dgm:cxn modelId="{4C267768-6AF6-554E-B2A8-E50D98CECF66}" type="presParOf" srcId="{37EA6648-D127-DC47-956E-CDEEF46A42B3}" destId="{2A2149C8-9A0F-AE40-84A8-AB7EB58CCAE9}" srcOrd="0" destOrd="0" presId="urn:microsoft.com/office/officeart/2005/8/layout/orgChart1"/>
    <dgm:cxn modelId="{F77AE526-F1F1-EE4F-8C45-4D60B70B7C61}" type="presParOf" srcId="{2A2149C8-9A0F-AE40-84A8-AB7EB58CCAE9}" destId="{11ACD893-ADBD-E74E-9F67-39C706653BAE}" srcOrd="0" destOrd="0" presId="urn:microsoft.com/office/officeart/2005/8/layout/orgChart1"/>
    <dgm:cxn modelId="{F57607C1-268A-4B41-AC7B-31C3E63C95B0}" type="presParOf" srcId="{2A2149C8-9A0F-AE40-84A8-AB7EB58CCAE9}" destId="{8BD052FA-239E-D644-B9FE-5B2B4325D697}" srcOrd="1" destOrd="0" presId="urn:microsoft.com/office/officeart/2005/8/layout/orgChart1"/>
    <dgm:cxn modelId="{E3ACC15A-D712-7141-8EFA-9BDF9E7BFF28}" type="presParOf" srcId="{37EA6648-D127-DC47-956E-CDEEF46A42B3}" destId="{77D6C8F8-B46F-7E4C-A418-3C9EF36C1F91}" srcOrd="1" destOrd="0" presId="urn:microsoft.com/office/officeart/2005/8/layout/orgChart1"/>
    <dgm:cxn modelId="{D339B9E7-DCAB-F14B-AE01-700EFCBCC9AC}" type="presParOf" srcId="{77D6C8F8-B46F-7E4C-A418-3C9EF36C1F91}" destId="{69A68A14-9157-7E43-81BF-CAF1073D02CA}" srcOrd="0" destOrd="0" presId="urn:microsoft.com/office/officeart/2005/8/layout/orgChart1"/>
    <dgm:cxn modelId="{04F18D33-41E0-554A-85CA-EA66CC88284A}" type="presParOf" srcId="{77D6C8F8-B46F-7E4C-A418-3C9EF36C1F91}" destId="{BA58395C-2268-4248-8B58-07C769EC3DA1}" srcOrd="1" destOrd="0" presId="urn:microsoft.com/office/officeart/2005/8/layout/orgChart1"/>
    <dgm:cxn modelId="{011F8B71-032E-8740-9364-40A87AF9084F}" type="presParOf" srcId="{BA58395C-2268-4248-8B58-07C769EC3DA1}" destId="{C06CDA8C-F253-3249-B15E-13E97E5EE391}" srcOrd="0" destOrd="0" presId="urn:microsoft.com/office/officeart/2005/8/layout/orgChart1"/>
    <dgm:cxn modelId="{36C63BC6-AEBF-3645-BC42-AA182C72733F}" type="presParOf" srcId="{C06CDA8C-F253-3249-B15E-13E97E5EE391}" destId="{4B632FBD-6F85-5A42-A182-2B5A1BEE166B}" srcOrd="0" destOrd="0" presId="urn:microsoft.com/office/officeart/2005/8/layout/orgChart1"/>
    <dgm:cxn modelId="{0870038B-8B8D-BD49-A0A6-CDFFBB67A37D}" type="presParOf" srcId="{C06CDA8C-F253-3249-B15E-13E97E5EE391}" destId="{05F595EC-77D8-134D-932C-72869D203491}" srcOrd="1" destOrd="0" presId="urn:microsoft.com/office/officeart/2005/8/layout/orgChart1"/>
    <dgm:cxn modelId="{D61A2705-A5C7-704B-B866-85F844AC8C8B}" type="presParOf" srcId="{BA58395C-2268-4248-8B58-07C769EC3DA1}" destId="{C471D43C-8ADE-4E41-A506-8484F307E381}" srcOrd="1" destOrd="0" presId="urn:microsoft.com/office/officeart/2005/8/layout/orgChart1"/>
    <dgm:cxn modelId="{835CE378-4C76-FA48-B5B0-72E030408746}" type="presParOf" srcId="{BA58395C-2268-4248-8B58-07C769EC3DA1}" destId="{350C2DB4-02EA-3D48-9534-9DBBBF031E73}" srcOrd="2" destOrd="0" presId="urn:microsoft.com/office/officeart/2005/8/layout/orgChart1"/>
    <dgm:cxn modelId="{72083ED1-24FC-304D-AFF8-AF4041AFC192}" type="presParOf" srcId="{77D6C8F8-B46F-7E4C-A418-3C9EF36C1F91}" destId="{1F5214D6-4882-C24C-9E84-BE6F1F0C1F33}" srcOrd="2" destOrd="0" presId="urn:microsoft.com/office/officeart/2005/8/layout/orgChart1"/>
    <dgm:cxn modelId="{FF3B7881-A25D-374B-9A04-F98F64EB436A}" type="presParOf" srcId="{77D6C8F8-B46F-7E4C-A418-3C9EF36C1F91}" destId="{7DC96E1E-AF47-EA45-9A62-E1F56E9A1A4F}" srcOrd="3" destOrd="0" presId="urn:microsoft.com/office/officeart/2005/8/layout/orgChart1"/>
    <dgm:cxn modelId="{47A14C24-DA47-8B4D-B1F2-ED483AAE012D}" type="presParOf" srcId="{7DC96E1E-AF47-EA45-9A62-E1F56E9A1A4F}" destId="{0C3A3C42-4E0F-6349-8DE3-FC185AC6032A}" srcOrd="0" destOrd="0" presId="urn:microsoft.com/office/officeart/2005/8/layout/orgChart1"/>
    <dgm:cxn modelId="{E790E957-7489-B344-B7ED-71C547B63DF9}" type="presParOf" srcId="{0C3A3C42-4E0F-6349-8DE3-FC185AC6032A}" destId="{F3F7B8B4-B808-2247-920D-7D89817F4961}" srcOrd="0" destOrd="0" presId="urn:microsoft.com/office/officeart/2005/8/layout/orgChart1"/>
    <dgm:cxn modelId="{E2FF212D-1F68-C845-A4BD-B72E33104D4E}" type="presParOf" srcId="{0C3A3C42-4E0F-6349-8DE3-FC185AC6032A}" destId="{2FD7B1EF-C0AA-1247-B8FF-4C9ED32680C7}" srcOrd="1" destOrd="0" presId="urn:microsoft.com/office/officeart/2005/8/layout/orgChart1"/>
    <dgm:cxn modelId="{EB8DC0F6-4791-0947-8F44-A16DA2925BBB}" type="presParOf" srcId="{7DC96E1E-AF47-EA45-9A62-E1F56E9A1A4F}" destId="{65FBB9C9-2FE1-0C45-BE07-63BFF226A993}" srcOrd="1" destOrd="0" presId="urn:microsoft.com/office/officeart/2005/8/layout/orgChart1"/>
    <dgm:cxn modelId="{EBAC6D01-F3D6-9143-9498-7EAB57E7D356}" type="presParOf" srcId="{65FBB9C9-2FE1-0C45-BE07-63BFF226A993}" destId="{3B1C8EB2-DA76-AE4D-8E78-C99AE1514A88}" srcOrd="0" destOrd="0" presId="urn:microsoft.com/office/officeart/2005/8/layout/orgChart1"/>
    <dgm:cxn modelId="{7DEC3A46-F0B2-0545-9F96-AFE6F717C31D}" type="presParOf" srcId="{65FBB9C9-2FE1-0C45-BE07-63BFF226A993}" destId="{FF036F92-09EE-D047-913B-46A74D9F8CB7}" srcOrd="1" destOrd="0" presId="urn:microsoft.com/office/officeart/2005/8/layout/orgChart1"/>
    <dgm:cxn modelId="{89E0DBD5-4C23-5B49-9D50-6CE4A763E464}" type="presParOf" srcId="{FF036F92-09EE-D047-913B-46A74D9F8CB7}" destId="{0E6D26F4-D046-714F-A50A-602DC061ED80}" srcOrd="0" destOrd="0" presId="urn:microsoft.com/office/officeart/2005/8/layout/orgChart1"/>
    <dgm:cxn modelId="{257F8FB3-208B-A240-802C-767067CE6B18}" type="presParOf" srcId="{0E6D26F4-D046-714F-A50A-602DC061ED80}" destId="{817BCE9C-32B9-8A41-8440-25EEF8C018CE}" srcOrd="0" destOrd="0" presId="urn:microsoft.com/office/officeart/2005/8/layout/orgChart1"/>
    <dgm:cxn modelId="{DB6CDA9E-D160-3440-B1D5-570AA7409513}" type="presParOf" srcId="{0E6D26F4-D046-714F-A50A-602DC061ED80}" destId="{03D7695C-4A43-4244-9990-E412ED7C6EB8}" srcOrd="1" destOrd="0" presId="urn:microsoft.com/office/officeart/2005/8/layout/orgChart1"/>
    <dgm:cxn modelId="{7AF9290B-D383-204E-B024-76A8C3947E3F}" type="presParOf" srcId="{FF036F92-09EE-D047-913B-46A74D9F8CB7}" destId="{7540A7A4-334F-4641-B49F-7D87DB1DF98E}" srcOrd="1" destOrd="0" presId="urn:microsoft.com/office/officeart/2005/8/layout/orgChart1"/>
    <dgm:cxn modelId="{798FF9FA-D42C-8945-A564-97D94836DA00}" type="presParOf" srcId="{FF036F92-09EE-D047-913B-46A74D9F8CB7}" destId="{BF40DA1F-1D6E-6340-831B-79E4833D7D7D}" srcOrd="2" destOrd="0" presId="urn:microsoft.com/office/officeart/2005/8/layout/orgChart1"/>
    <dgm:cxn modelId="{2D39C4C8-A291-1A44-A609-819A8C59ADF7}" type="presParOf" srcId="{65FBB9C9-2FE1-0C45-BE07-63BFF226A993}" destId="{003F0BD4-89A2-6D40-BA48-6B009D1AB01A}" srcOrd="2" destOrd="0" presId="urn:microsoft.com/office/officeart/2005/8/layout/orgChart1"/>
    <dgm:cxn modelId="{0070DCAD-F4A3-EF47-84C1-8E192E68DFBA}" type="presParOf" srcId="{65FBB9C9-2FE1-0C45-BE07-63BFF226A993}" destId="{9F1F24BA-7E3C-BD4A-8436-DD23F8716BD3}" srcOrd="3" destOrd="0" presId="urn:microsoft.com/office/officeart/2005/8/layout/orgChart1"/>
    <dgm:cxn modelId="{2AA61D41-AA8F-C04F-899A-937583FD9E9F}" type="presParOf" srcId="{9F1F24BA-7E3C-BD4A-8436-DD23F8716BD3}" destId="{C52F4F8C-D974-134A-A7BA-366B5F6890CA}" srcOrd="0" destOrd="0" presId="urn:microsoft.com/office/officeart/2005/8/layout/orgChart1"/>
    <dgm:cxn modelId="{75FDA240-A8CE-F24A-8A5D-09D463897C54}" type="presParOf" srcId="{C52F4F8C-D974-134A-A7BA-366B5F6890CA}" destId="{32A90BDD-7B39-3146-9E31-5520D1F5835F}" srcOrd="0" destOrd="0" presId="urn:microsoft.com/office/officeart/2005/8/layout/orgChart1"/>
    <dgm:cxn modelId="{95D85150-CEC2-8442-8C8D-2F69C8E3C875}" type="presParOf" srcId="{C52F4F8C-D974-134A-A7BA-366B5F6890CA}" destId="{0205C0E8-72D7-3B4A-A90E-ADFD55AA5C49}" srcOrd="1" destOrd="0" presId="urn:microsoft.com/office/officeart/2005/8/layout/orgChart1"/>
    <dgm:cxn modelId="{A220A7B0-1B7A-DA4E-AA49-4FD722C5A69D}" type="presParOf" srcId="{9F1F24BA-7E3C-BD4A-8436-DD23F8716BD3}" destId="{F22643B2-2A7E-C54B-A2D4-2545CBF6B316}" srcOrd="1" destOrd="0" presId="urn:microsoft.com/office/officeart/2005/8/layout/orgChart1"/>
    <dgm:cxn modelId="{953FE4A5-45F5-5D49-9608-8EACB60F0292}" type="presParOf" srcId="{9F1F24BA-7E3C-BD4A-8436-DD23F8716BD3}" destId="{FE82427A-6657-EA47-B55D-058EE4372487}" srcOrd="2" destOrd="0" presId="urn:microsoft.com/office/officeart/2005/8/layout/orgChart1"/>
    <dgm:cxn modelId="{A4F83B8D-EB50-594C-B8A1-2F3CBA33050F}" type="presParOf" srcId="{65FBB9C9-2FE1-0C45-BE07-63BFF226A993}" destId="{1E9365EB-6B80-2C47-8FB6-DF0465AC571C}" srcOrd="4" destOrd="0" presId="urn:microsoft.com/office/officeart/2005/8/layout/orgChart1"/>
    <dgm:cxn modelId="{6926BDF4-4208-3747-B86F-4CDB5C14B413}" type="presParOf" srcId="{65FBB9C9-2FE1-0C45-BE07-63BFF226A993}" destId="{FC0399FD-8199-D84A-822A-4C47B58A1A74}" srcOrd="5" destOrd="0" presId="urn:microsoft.com/office/officeart/2005/8/layout/orgChart1"/>
    <dgm:cxn modelId="{F0D37862-5921-5A43-BA75-23BD88414941}" type="presParOf" srcId="{FC0399FD-8199-D84A-822A-4C47B58A1A74}" destId="{57329EC3-225D-3F4F-830A-B353B4EA50DE}" srcOrd="0" destOrd="0" presId="urn:microsoft.com/office/officeart/2005/8/layout/orgChart1"/>
    <dgm:cxn modelId="{D499A4AA-E266-FB4C-9754-4B9859A474F1}" type="presParOf" srcId="{57329EC3-225D-3F4F-830A-B353B4EA50DE}" destId="{BD1F77F7-A998-C744-A305-E0A2B830CB3D}" srcOrd="0" destOrd="0" presId="urn:microsoft.com/office/officeart/2005/8/layout/orgChart1"/>
    <dgm:cxn modelId="{B60B1BF6-C413-EA43-A73C-736BD4D97771}" type="presParOf" srcId="{57329EC3-225D-3F4F-830A-B353B4EA50DE}" destId="{54646F3A-E597-7447-B68E-FBE87731E624}" srcOrd="1" destOrd="0" presId="urn:microsoft.com/office/officeart/2005/8/layout/orgChart1"/>
    <dgm:cxn modelId="{CD73EB9B-65E4-7749-B705-D3ACBD551157}" type="presParOf" srcId="{FC0399FD-8199-D84A-822A-4C47B58A1A74}" destId="{22E6A66A-074D-A342-8FE2-C3268E8F9FC0}" srcOrd="1" destOrd="0" presId="urn:microsoft.com/office/officeart/2005/8/layout/orgChart1"/>
    <dgm:cxn modelId="{53D55508-D686-FD43-9BBC-383638DE0911}" type="presParOf" srcId="{FC0399FD-8199-D84A-822A-4C47B58A1A74}" destId="{4D188A56-DC7E-AF43-A2B0-0F4C2A5CC507}" srcOrd="2" destOrd="0" presId="urn:microsoft.com/office/officeart/2005/8/layout/orgChart1"/>
    <dgm:cxn modelId="{F224899B-4032-6E48-86A0-0226B8185431}" type="presParOf" srcId="{65FBB9C9-2FE1-0C45-BE07-63BFF226A993}" destId="{A2EEB068-254C-8645-B141-D6D79AEF6389}" srcOrd="6" destOrd="0" presId="urn:microsoft.com/office/officeart/2005/8/layout/orgChart1"/>
    <dgm:cxn modelId="{0B0C7FEF-FE33-2043-875C-241F3E1CA575}" type="presParOf" srcId="{65FBB9C9-2FE1-0C45-BE07-63BFF226A993}" destId="{B84D97A1-6DEE-F049-8707-195EE0C585E3}" srcOrd="7" destOrd="0" presId="urn:microsoft.com/office/officeart/2005/8/layout/orgChart1"/>
    <dgm:cxn modelId="{DEAE961C-D34E-4444-95BF-E1ABB57B8E03}" type="presParOf" srcId="{B84D97A1-6DEE-F049-8707-195EE0C585E3}" destId="{7092FA70-6364-2A4A-9AE8-0DBEE0E438D6}" srcOrd="0" destOrd="0" presId="urn:microsoft.com/office/officeart/2005/8/layout/orgChart1"/>
    <dgm:cxn modelId="{2BA71D2D-5BD9-0141-A3E2-6389051D33F9}" type="presParOf" srcId="{7092FA70-6364-2A4A-9AE8-0DBEE0E438D6}" destId="{8C2EF693-70BF-5D48-86B8-4062CB8AA99C}" srcOrd="0" destOrd="0" presId="urn:microsoft.com/office/officeart/2005/8/layout/orgChart1"/>
    <dgm:cxn modelId="{7745704F-E7C8-6940-A036-3907EA3FA63B}" type="presParOf" srcId="{7092FA70-6364-2A4A-9AE8-0DBEE0E438D6}" destId="{D1F48DAC-404B-1B4D-9971-DA2B06837380}" srcOrd="1" destOrd="0" presId="urn:microsoft.com/office/officeart/2005/8/layout/orgChart1"/>
    <dgm:cxn modelId="{AF297D31-6FBD-9044-BEF0-159358AF3A19}" type="presParOf" srcId="{B84D97A1-6DEE-F049-8707-195EE0C585E3}" destId="{889F9FB7-00EB-F749-9F92-7D1BE392167C}" srcOrd="1" destOrd="0" presId="urn:microsoft.com/office/officeart/2005/8/layout/orgChart1"/>
    <dgm:cxn modelId="{88EDB56A-4A0C-534F-BEDA-375B7F0F2A09}" type="presParOf" srcId="{B84D97A1-6DEE-F049-8707-195EE0C585E3}" destId="{188979BF-5C36-F245-A692-58FFF7E85063}" srcOrd="2" destOrd="0" presId="urn:microsoft.com/office/officeart/2005/8/layout/orgChart1"/>
    <dgm:cxn modelId="{F0C9E290-95B6-BA4A-8ACB-D186FA247817}" type="presParOf" srcId="{65FBB9C9-2FE1-0C45-BE07-63BFF226A993}" destId="{33BC421D-E6E8-3B4F-B91D-76C5BD2C5E22}" srcOrd="8" destOrd="0" presId="urn:microsoft.com/office/officeart/2005/8/layout/orgChart1"/>
    <dgm:cxn modelId="{E8B8FE38-0339-734C-9B78-4FFAAD9810DF}" type="presParOf" srcId="{65FBB9C9-2FE1-0C45-BE07-63BFF226A993}" destId="{CE607B63-03B3-2447-9A79-1F005189AD6E}" srcOrd="9" destOrd="0" presId="urn:microsoft.com/office/officeart/2005/8/layout/orgChart1"/>
    <dgm:cxn modelId="{7D5A1A41-E2E8-F24D-AC39-A12E9F6E0B1E}" type="presParOf" srcId="{CE607B63-03B3-2447-9A79-1F005189AD6E}" destId="{80604B68-36FC-0042-97F3-187FF1DB7861}" srcOrd="0" destOrd="0" presId="urn:microsoft.com/office/officeart/2005/8/layout/orgChart1"/>
    <dgm:cxn modelId="{507F63C3-9DCB-BB40-97B0-3D61C3F4CB12}" type="presParOf" srcId="{80604B68-36FC-0042-97F3-187FF1DB7861}" destId="{5CC5829A-7697-1E42-846C-EE61FE0D25B0}" srcOrd="0" destOrd="0" presId="urn:microsoft.com/office/officeart/2005/8/layout/orgChart1"/>
    <dgm:cxn modelId="{147115B5-937E-5A41-AAFD-96167443F89D}" type="presParOf" srcId="{80604B68-36FC-0042-97F3-187FF1DB7861}" destId="{AA027E1F-23A9-5742-BEEB-ECF081F78BE6}" srcOrd="1" destOrd="0" presId="urn:microsoft.com/office/officeart/2005/8/layout/orgChart1"/>
    <dgm:cxn modelId="{7057EE57-DC54-EF48-8CDF-3D11474A21D6}" type="presParOf" srcId="{CE607B63-03B3-2447-9A79-1F005189AD6E}" destId="{A37CF493-8536-B340-9A66-A2B144360CBA}" srcOrd="1" destOrd="0" presId="urn:microsoft.com/office/officeart/2005/8/layout/orgChart1"/>
    <dgm:cxn modelId="{7748AC77-5DE8-B24E-B9A3-3FA39ACDD09A}" type="presParOf" srcId="{CE607B63-03B3-2447-9A79-1F005189AD6E}" destId="{4A2A3043-4A88-524F-9306-5EB077EFE2DC}" srcOrd="2" destOrd="0" presId="urn:microsoft.com/office/officeart/2005/8/layout/orgChart1"/>
    <dgm:cxn modelId="{D5373A08-473A-774B-A931-683FF29551F6}" type="presParOf" srcId="{65FBB9C9-2FE1-0C45-BE07-63BFF226A993}" destId="{131428CD-1913-994D-BB80-95838A1316CD}" srcOrd="10" destOrd="0" presId="urn:microsoft.com/office/officeart/2005/8/layout/orgChart1"/>
    <dgm:cxn modelId="{F1204766-85AB-C745-97BC-253AC5EDDB77}" type="presParOf" srcId="{65FBB9C9-2FE1-0C45-BE07-63BFF226A993}" destId="{6D748D9A-8AFD-B24F-8B12-D1336E78650C}" srcOrd="11" destOrd="0" presId="urn:microsoft.com/office/officeart/2005/8/layout/orgChart1"/>
    <dgm:cxn modelId="{19B9540A-8349-9A46-A1B7-6E122C4889FF}" type="presParOf" srcId="{6D748D9A-8AFD-B24F-8B12-D1336E78650C}" destId="{8C05CC0B-C14A-8D4A-9DA1-D99558CC7002}" srcOrd="0" destOrd="0" presId="urn:microsoft.com/office/officeart/2005/8/layout/orgChart1"/>
    <dgm:cxn modelId="{6E2F17FB-F688-2F41-BC2E-6C784E13831A}" type="presParOf" srcId="{8C05CC0B-C14A-8D4A-9DA1-D99558CC7002}" destId="{9F5449B5-D4FE-CE4B-9F50-301993A043BB}" srcOrd="0" destOrd="0" presId="urn:microsoft.com/office/officeart/2005/8/layout/orgChart1"/>
    <dgm:cxn modelId="{1D24B7A4-C0B2-F74A-9CD6-07589DDC8198}" type="presParOf" srcId="{8C05CC0B-C14A-8D4A-9DA1-D99558CC7002}" destId="{D63F8E22-7047-CB4F-B7CB-BDE580284AC3}" srcOrd="1" destOrd="0" presId="urn:microsoft.com/office/officeart/2005/8/layout/orgChart1"/>
    <dgm:cxn modelId="{840AE518-8D46-654D-ADB8-C3730A4B1F1D}" type="presParOf" srcId="{6D748D9A-8AFD-B24F-8B12-D1336E78650C}" destId="{90DD90E2-BB5D-AE46-9BC2-DF15C37F04AA}" srcOrd="1" destOrd="0" presId="urn:microsoft.com/office/officeart/2005/8/layout/orgChart1"/>
    <dgm:cxn modelId="{F2BBD4C6-CADD-B944-BD7C-B05B6FC5658C}" type="presParOf" srcId="{6D748D9A-8AFD-B24F-8B12-D1336E78650C}" destId="{14CB7E40-CF0C-FC4D-B233-1FEAE59D0E0B}" srcOrd="2" destOrd="0" presId="urn:microsoft.com/office/officeart/2005/8/layout/orgChart1"/>
    <dgm:cxn modelId="{27210369-21D2-1A49-996F-A9A0068C6843}" type="presParOf" srcId="{7DC96E1E-AF47-EA45-9A62-E1F56E9A1A4F}" destId="{47BC9101-C3BE-8F44-8976-11F62CF95589}" srcOrd="2" destOrd="0" presId="urn:microsoft.com/office/officeart/2005/8/layout/orgChart1"/>
    <dgm:cxn modelId="{5E4BB4B1-780A-DD45-8956-5FACC77D7F95}" type="presParOf" srcId="{37EA6648-D127-DC47-956E-CDEEF46A42B3}" destId="{E78EB26F-7135-1540-A52D-0A3B4C3D0B8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28CD-1913-994D-BB80-95838A1316CD}">
      <dsp:nvSpPr>
        <dsp:cNvPr id="0" name=""/>
        <dsp:cNvSpPr/>
      </dsp:nvSpPr>
      <dsp:spPr>
        <a:xfrm>
          <a:off x="2002880" y="1310727"/>
          <a:ext cx="162454" cy="4342950"/>
        </a:xfrm>
        <a:custGeom>
          <a:avLst/>
          <a:gdLst/>
          <a:ahLst/>
          <a:cxnLst/>
          <a:rect l="0" t="0" r="0" b="0"/>
          <a:pathLst>
            <a:path>
              <a:moveTo>
                <a:pt x="0" y="0"/>
              </a:moveTo>
              <a:lnTo>
                <a:pt x="0" y="4342950"/>
              </a:lnTo>
              <a:lnTo>
                <a:pt x="162454" y="4342950"/>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421D-E6E8-3B4F-B91D-76C5BD2C5E22}">
      <dsp:nvSpPr>
        <dsp:cNvPr id="0" name=""/>
        <dsp:cNvSpPr/>
      </dsp:nvSpPr>
      <dsp:spPr>
        <a:xfrm>
          <a:off x="2002880" y="1310727"/>
          <a:ext cx="162454" cy="3573999"/>
        </a:xfrm>
        <a:custGeom>
          <a:avLst/>
          <a:gdLst/>
          <a:ahLst/>
          <a:cxnLst/>
          <a:rect l="0" t="0" r="0" b="0"/>
          <a:pathLst>
            <a:path>
              <a:moveTo>
                <a:pt x="0" y="0"/>
              </a:moveTo>
              <a:lnTo>
                <a:pt x="0" y="3573999"/>
              </a:lnTo>
              <a:lnTo>
                <a:pt x="162454" y="3573999"/>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EB068-254C-8645-B141-D6D79AEF6389}">
      <dsp:nvSpPr>
        <dsp:cNvPr id="0" name=""/>
        <dsp:cNvSpPr/>
      </dsp:nvSpPr>
      <dsp:spPr>
        <a:xfrm>
          <a:off x="2002880" y="1310727"/>
          <a:ext cx="162454" cy="2805047"/>
        </a:xfrm>
        <a:custGeom>
          <a:avLst/>
          <a:gdLst/>
          <a:ahLst/>
          <a:cxnLst/>
          <a:rect l="0" t="0" r="0" b="0"/>
          <a:pathLst>
            <a:path>
              <a:moveTo>
                <a:pt x="0" y="0"/>
              </a:moveTo>
              <a:lnTo>
                <a:pt x="0" y="2805047"/>
              </a:lnTo>
              <a:lnTo>
                <a:pt x="162454" y="2805047"/>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365EB-6B80-2C47-8FB6-DF0465AC571C}">
      <dsp:nvSpPr>
        <dsp:cNvPr id="0" name=""/>
        <dsp:cNvSpPr/>
      </dsp:nvSpPr>
      <dsp:spPr>
        <a:xfrm>
          <a:off x="2002880" y="1310727"/>
          <a:ext cx="162454" cy="2036096"/>
        </a:xfrm>
        <a:custGeom>
          <a:avLst/>
          <a:gdLst/>
          <a:ahLst/>
          <a:cxnLst/>
          <a:rect l="0" t="0" r="0" b="0"/>
          <a:pathLst>
            <a:path>
              <a:moveTo>
                <a:pt x="0" y="0"/>
              </a:moveTo>
              <a:lnTo>
                <a:pt x="0" y="2036096"/>
              </a:lnTo>
              <a:lnTo>
                <a:pt x="162454" y="2036096"/>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3F0BD4-89A2-6D40-BA48-6B009D1AB01A}">
      <dsp:nvSpPr>
        <dsp:cNvPr id="0" name=""/>
        <dsp:cNvSpPr/>
      </dsp:nvSpPr>
      <dsp:spPr>
        <a:xfrm>
          <a:off x="2002880" y="1310727"/>
          <a:ext cx="162454" cy="1267145"/>
        </a:xfrm>
        <a:custGeom>
          <a:avLst/>
          <a:gdLst/>
          <a:ahLst/>
          <a:cxnLst/>
          <a:rect l="0" t="0" r="0" b="0"/>
          <a:pathLst>
            <a:path>
              <a:moveTo>
                <a:pt x="0" y="0"/>
              </a:moveTo>
              <a:lnTo>
                <a:pt x="0" y="1267145"/>
              </a:lnTo>
              <a:lnTo>
                <a:pt x="162454" y="1267145"/>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C8EB2-DA76-AE4D-8E78-C99AE1514A88}">
      <dsp:nvSpPr>
        <dsp:cNvPr id="0" name=""/>
        <dsp:cNvSpPr/>
      </dsp:nvSpPr>
      <dsp:spPr>
        <a:xfrm>
          <a:off x="2002880" y="1310727"/>
          <a:ext cx="162454" cy="498193"/>
        </a:xfrm>
        <a:custGeom>
          <a:avLst/>
          <a:gdLst/>
          <a:ahLst/>
          <a:cxnLst/>
          <a:rect l="0" t="0" r="0" b="0"/>
          <a:pathLst>
            <a:path>
              <a:moveTo>
                <a:pt x="0" y="0"/>
              </a:moveTo>
              <a:lnTo>
                <a:pt x="0" y="498193"/>
              </a:lnTo>
              <a:lnTo>
                <a:pt x="162454" y="498193"/>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214D6-4882-C24C-9E84-BE6F1F0C1F33}">
      <dsp:nvSpPr>
        <dsp:cNvPr id="0" name=""/>
        <dsp:cNvSpPr/>
      </dsp:nvSpPr>
      <dsp:spPr>
        <a:xfrm>
          <a:off x="1780859" y="541776"/>
          <a:ext cx="655233" cy="227436"/>
        </a:xfrm>
        <a:custGeom>
          <a:avLst/>
          <a:gdLst/>
          <a:ahLst/>
          <a:cxnLst/>
          <a:rect l="0" t="0" r="0" b="0"/>
          <a:pathLst>
            <a:path>
              <a:moveTo>
                <a:pt x="0" y="0"/>
              </a:moveTo>
              <a:lnTo>
                <a:pt x="0" y="113718"/>
              </a:lnTo>
              <a:lnTo>
                <a:pt x="655233" y="113718"/>
              </a:lnTo>
              <a:lnTo>
                <a:pt x="655233" y="227436"/>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68A14-9157-7E43-81BF-CAF1073D02CA}">
      <dsp:nvSpPr>
        <dsp:cNvPr id="0" name=""/>
        <dsp:cNvSpPr/>
      </dsp:nvSpPr>
      <dsp:spPr>
        <a:xfrm>
          <a:off x="1125626" y="541776"/>
          <a:ext cx="655233" cy="227436"/>
        </a:xfrm>
        <a:custGeom>
          <a:avLst/>
          <a:gdLst/>
          <a:ahLst/>
          <a:cxnLst/>
          <a:rect l="0" t="0" r="0" b="0"/>
          <a:pathLst>
            <a:path>
              <a:moveTo>
                <a:pt x="655233" y="0"/>
              </a:moveTo>
              <a:lnTo>
                <a:pt x="655233" y="113718"/>
              </a:lnTo>
              <a:lnTo>
                <a:pt x="0" y="113718"/>
              </a:lnTo>
              <a:lnTo>
                <a:pt x="0" y="227436"/>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CD893-ADBD-E74E-9F67-39C706653BAE}">
      <dsp:nvSpPr>
        <dsp:cNvPr id="0" name=""/>
        <dsp:cNvSpPr/>
      </dsp:nvSpPr>
      <dsp:spPr>
        <a:xfrm>
          <a:off x="1239344" y="261"/>
          <a:ext cx="1083030" cy="54151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App</a:t>
          </a:r>
        </a:p>
      </dsp:txBody>
      <dsp:txXfrm>
        <a:off x="1239344" y="261"/>
        <a:ext cx="1083030" cy="541515"/>
      </dsp:txXfrm>
    </dsp:sp>
    <dsp:sp modelId="{4B632FBD-6F85-5A42-A182-2B5A1BEE166B}">
      <dsp:nvSpPr>
        <dsp:cNvPr id="0" name=""/>
        <dsp:cNvSpPr/>
      </dsp:nvSpPr>
      <dsp:spPr>
        <a:xfrm>
          <a:off x="584111" y="769212"/>
          <a:ext cx="1083030" cy="54151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Heading</a:t>
          </a:r>
        </a:p>
      </dsp:txBody>
      <dsp:txXfrm>
        <a:off x="584111" y="769212"/>
        <a:ext cx="1083030" cy="541515"/>
      </dsp:txXfrm>
    </dsp:sp>
    <dsp:sp modelId="{F3F7B8B4-B808-2247-920D-7D89817F4961}">
      <dsp:nvSpPr>
        <dsp:cNvPr id="0" name=""/>
        <dsp:cNvSpPr/>
      </dsp:nvSpPr>
      <dsp:spPr>
        <a:xfrm>
          <a:off x="1894577" y="769212"/>
          <a:ext cx="1083030" cy="54151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TabViewer</a:t>
          </a:r>
          <a:endParaRPr lang="en-US" sz="1500" kern="1200" dirty="0"/>
        </a:p>
      </dsp:txBody>
      <dsp:txXfrm>
        <a:off x="1894577" y="769212"/>
        <a:ext cx="1083030" cy="541515"/>
      </dsp:txXfrm>
    </dsp:sp>
    <dsp:sp modelId="{817BCE9C-32B9-8A41-8440-25EEF8C018CE}">
      <dsp:nvSpPr>
        <dsp:cNvPr id="0" name=""/>
        <dsp:cNvSpPr/>
      </dsp:nvSpPr>
      <dsp:spPr>
        <a:xfrm>
          <a:off x="2165334" y="1538164"/>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Navigation</a:t>
          </a:r>
        </a:p>
      </dsp:txBody>
      <dsp:txXfrm>
        <a:off x="2165334" y="1538164"/>
        <a:ext cx="1083030" cy="541515"/>
      </dsp:txXfrm>
    </dsp:sp>
    <dsp:sp modelId="{32A90BDD-7B39-3146-9E31-5520D1F5835F}">
      <dsp:nvSpPr>
        <dsp:cNvPr id="0" name=""/>
        <dsp:cNvSpPr/>
      </dsp:nvSpPr>
      <dsp:spPr>
        <a:xfrm>
          <a:off x="2165334" y="2307115"/>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StoryView</a:t>
          </a:r>
          <a:endParaRPr lang="en-US" sz="1500" kern="1200" dirty="0"/>
        </a:p>
      </dsp:txBody>
      <dsp:txXfrm>
        <a:off x="2165334" y="2307115"/>
        <a:ext cx="1083030" cy="541515"/>
      </dsp:txXfrm>
    </dsp:sp>
    <dsp:sp modelId="{BD1F77F7-A998-C744-A305-E0A2B830CB3D}">
      <dsp:nvSpPr>
        <dsp:cNvPr id="0" name=""/>
        <dsp:cNvSpPr/>
      </dsp:nvSpPr>
      <dsp:spPr>
        <a:xfrm>
          <a:off x="2165334" y="3076066"/>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PeopleView</a:t>
          </a:r>
          <a:endParaRPr lang="en-US" sz="1500" kern="1200" dirty="0"/>
        </a:p>
      </dsp:txBody>
      <dsp:txXfrm>
        <a:off x="2165334" y="3076066"/>
        <a:ext cx="1083030" cy="541515"/>
      </dsp:txXfrm>
    </dsp:sp>
    <dsp:sp modelId="{8C2EF693-70BF-5D48-86B8-4062CB8AA99C}">
      <dsp:nvSpPr>
        <dsp:cNvPr id="0" name=""/>
        <dsp:cNvSpPr/>
      </dsp:nvSpPr>
      <dsp:spPr>
        <a:xfrm>
          <a:off x="2165334" y="3845017"/>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PlaceView</a:t>
          </a:r>
          <a:endParaRPr lang="en-US" sz="1500" kern="1200" dirty="0"/>
        </a:p>
      </dsp:txBody>
      <dsp:txXfrm>
        <a:off x="2165334" y="3845017"/>
        <a:ext cx="1083030" cy="541515"/>
      </dsp:txXfrm>
    </dsp:sp>
    <dsp:sp modelId="{5CC5829A-7697-1E42-846C-EE61FE0D25B0}">
      <dsp:nvSpPr>
        <dsp:cNvPr id="0" name=""/>
        <dsp:cNvSpPr/>
      </dsp:nvSpPr>
      <dsp:spPr>
        <a:xfrm>
          <a:off x="2165334" y="4613969"/>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FieldtripView</a:t>
          </a:r>
          <a:endParaRPr lang="en-US" sz="1500" kern="1200" dirty="0"/>
        </a:p>
      </dsp:txBody>
      <dsp:txXfrm>
        <a:off x="2165334" y="4613969"/>
        <a:ext cx="1083030" cy="541515"/>
      </dsp:txXfrm>
    </dsp:sp>
    <dsp:sp modelId="{9F5449B5-D4FE-CE4B-9F50-301993A043BB}">
      <dsp:nvSpPr>
        <dsp:cNvPr id="0" name=""/>
        <dsp:cNvSpPr/>
      </dsp:nvSpPr>
      <dsp:spPr>
        <a:xfrm>
          <a:off x="2165334" y="5382920"/>
          <a:ext cx="1083030" cy="541515"/>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BookView</a:t>
          </a:r>
          <a:endParaRPr lang="en-US" sz="1500" kern="1200" dirty="0"/>
        </a:p>
      </dsp:txBody>
      <dsp:txXfrm>
        <a:off x="2165334" y="5382920"/>
        <a:ext cx="1083030" cy="5415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AB58B-9030-734F-AF14-19956B41A199}" type="datetimeFigureOut">
              <a:rPr lang="en-US" smtClean="0"/>
              <a:t>3/23/18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A8F5C-4590-7F4F-98A0-A49DF8F022E4}" type="slidenum">
              <a:rPr lang="en-US" smtClean="0"/>
              <a:t>‹#›</a:t>
            </a:fld>
            <a:endParaRPr lang="en-US"/>
          </a:p>
        </p:txBody>
      </p:sp>
    </p:spTree>
    <p:extLst>
      <p:ext uri="{BB962C8B-B14F-4D97-AF65-F5344CB8AC3E}">
        <p14:creationId xmlns:p14="http://schemas.microsoft.com/office/powerpoint/2010/main" val="335422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on a high level, of how data is flowing throughout the application</a:t>
            </a:r>
          </a:p>
        </p:txBody>
      </p:sp>
      <p:sp>
        <p:nvSpPr>
          <p:cNvPr id="4" name="Slide Number Placeholder 3"/>
          <p:cNvSpPr>
            <a:spLocks noGrp="1"/>
          </p:cNvSpPr>
          <p:nvPr>
            <p:ph type="sldNum" sz="quarter" idx="10"/>
          </p:nvPr>
        </p:nvSpPr>
        <p:spPr/>
        <p:txBody>
          <a:bodyPr/>
          <a:lstStyle/>
          <a:p>
            <a:fld id="{656A8F5C-4590-7F4F-98A0-A49DF8F022E4}" type="slidenum">
              <a:rPr lang="en-US" smtClean="0"/>
              <a:t>12</a:t>
            </a:fld>
            <a:endParaRPr lang="en-US"/>
          </a:p>
        </p:txBody>
      </p:sp>
    </p:spTree>
    <p:extLst>
      <p:ext uri="{BB962C8B-B14F-4D97-AF65-F5344CB8AC3E}">
        <p14:creationId xmlns:p14="http://schemas.microsoft.com/office/powerpoint/2010/main" val="421440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clicks on an ontology on the navigation component on home tab (located on the bottom left with 2 tabs). When a user selects an ontology, the associated results should be displayed. If it’s People, Places, Stories, or Fieldtrip then all the associated items will be displayed in the navigation results viewer. If it’s from the Topics and Indices tab, then display a dropdown list of sub ontologies. </a:t>
            </a:r>
          </a:p>
        </p:txBody>
      </p:sp>
      <p:sp>
        <p:nvSpPr>
          <p:cNvPr id="4" name="Slide Number Placeholder 3"/>
          <p:cNvSpPr>
            <a:spLocks noGrp="1"/>
          </p:cNvSpPr>
          <p:nvPr>
            <p:ph type="sldNum" sz="quarter" idx="10"/>
          </p:nvPr>
        </p:nvSpPr>
        <p:spPr/>
        <p:txBody>
          <a:bodyPr/>
          <a:lstStyle/>
          <a:p>
            <a:fld id="{656A8F5C-4590-7F4F-98A0-A49DF8F022E4}" type="slidenum">
              <a:rPr lang="en-US" smtClean="0"/>
              <a:t>13</a:t>
            </a:fld>
            <a:endParaRPr lang="en-US"/>
          </a:p>
        </p:txBody>
      </p:sp>
    </p:spTree>
    <p:extLst>
      <p:ext uri="{BB962C8B-B14F-4D97-AF65-F5344CB8AC3E}">
        <p14:creationId xmlns:p14="http://schemas.microsoft.com/office/powerpoint/2010/main" val="203179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clicks on an ontology from the dropdown menu on the navigation component on home tab (located on the bottom left with 2 tabs). This is a continuation of the last process step from </a:t>
            </a:r>
            <a:r>
              <a:rPr lang="en-US" dirty="0" err="1"/>
              <a:t>handleLevelTwoClick</a:t>
            </a:r>
            <a:r>
              <a:rPr lang="en-US" dirty="0"/>
              <a:t>();</a:t>
            </a:r>
          </a:p>
        </p:txBody>
      </p:sp>
      <p:sp>
        <p:nvSpPr>
          <p:cNvPr id="4" name="Slide Number Placeholder 3"/>
          <p:cNvSpPr>
            <a:spLocks noGrp="1"/>
          </p:cNvSpPr>
          <p:nvPr>
            <p:ph type="sldNum" sz="quarter" idx="10"/>
          </p:nvPr>
        </p:nvSpPr>
        <p:spPr/>
        <p:txBody>
          <a:bodyPr/>
          <a:lstStyle/>
          <a:p>
            <a:fld id="{656A8F5C-4590-7F4F-98A0-A49DF8F022E4}" type="slidenum">
              <a:rPr lang="en-US" smtClean="0"/>
              <a:t>14</a:t>
            </a:fld>
            <a:endParaRPr lang="en-US"/>
          </a:p>
        </p:txBody>
      </p:sp>
    </p:spTree>
    <p:extLst>
      <p:ext uri="{BB962C8B-B14F-4D97-AF65-F5344CB8AC3E}">
        <p14:creationId xmlns:p14="http://schemas.microsoft.com/office/powerpoint/2010/main" val="315770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searches a term in the search input box. The search primarily works through fuzzy search where keywords that match what the user is typing will appear in a dropdown menu, and users can click on a keyword.</a:t>
            </a:r>
          </a:p>
        </p:txBody>
      </p:sp>
      <p:sp>
        <p:nvSpPr>
          <p:cNvPr id="4" name="Slide Number Placeholder 3"/>
          <p:cNvSpPr>
            <a:spLocks noGrp="1"/>
          </p:cNvSpPr>
          <p:nvPr>
            <p:ph type="sldNum" sz="quarter" idx="10"/>
          </p:nvPr>
        </p:nvSpPr>
        <p:spPr/>
        <p:txBody>
          <a:bodyPr/>
          <a:lstStyle/>
          <a:p>
            <a:fld id="{656A8F5C-4590-7F4F-98A0-A49DF8F022E4}" type="slidenum">
              <a:rPr lang="en-US" smtClean="0"/>
              <a:t>15</a:t>
            </a:fld>
            <a:endParaRPr lang="en-US"/>
          </a:p>
        </p:txBody>
      </p:sp>
    </p:spTree>
    <p:extLst>
      <p:ext uri="{BB962C8B-B14F-4D97-AF65-F5344CB8AC3E}">
        <p14:creationId xmlns:p14="http://schemas.microsoft.com/office/powerpoint/2010/main" val="91128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provides the process for when a user selects a search term from the suggested search term dropdown. Sends the list of associated stories of keyword/story selection to Navigation component.</a:t>
            </a:r>
          </a:p>
        </p:txBody>
      </p:sp>
      <p:sp>
        <p:nvSpPr>
          <p:cNvPr id="4" name="Slide Number Placeholder 3"/>
          <p:cNvSpPr>
            <a:spLocks noGrp="1"/>
          </p:cNvSpPr>
          <p:nvPr>
            <p:ph type="sldNum" sz="quarter" idx="10"/>
          </p:nvPr>
        </p:nvSpPr>
        <p:spPr/>
        <p:txBody>
          <a:bodyPr/>
          <a:lstStyle/>
          <a:p>
            <a:fld id="{656A8F5C-4590-7F4F-98A0-A49DF8F022E4}" type="slidenum">
              <a:rPr lang="en-US" smtClean="0"/>
              <a:t>16</a:t>
            </a:fld>
            <a:endParaRPr lang="en-US"/>
          </a:p>
        </p:txBody>
      </p:sp>
    </p:spTree>
    <p:extLst>
      <p:ext uri="{BB962C8B-B14F-4D97-AF65-F5344CB8AC3E}">
        <p14:creationId xmlns:p14="http://schemas.microsoft.com/office/powerpoint/2010/main" val="193799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is the process that is executed when the list of items to display in the associated results viewer is received from the Navigator or Search Components. This also checks if the results need to be filtered by time. </a:t>
            </a:r>
          </a:p>
        </p:txBody>
      </p:sp>
      <p:sp>
        <p:nvSpPr>
          <p:cNvPr id="4" name="Slide Number Placeholder 3"/>
          <p:cNvSpPr>
            <a:spLocks noGrp="1"/>
          </p:cNvSpPr>
          <p:nvPr>
            <p:ph type="sldNum" sz="quarter" idx="10"/>
          </p:nvPr>
        </p:nvSpPr>
        <p:spPr/>
        <p:txBody>
          <a:bodyPr/>
          <a:lstStyle/>
          <a:p>
            <a:fld id="{656A8F5C-4590-7F4F-98A0-A49DF8F022E4}" type="slidenum">
              <a:rPr lang="en-US" smtClean="0"/>
              <a:t>17</a:t>
            </a:fld>
            <a:endParaRPr lang="en-US"/>
          </a:p>
        </p:txBody>
      </p:sp>
    </p:spTree>
    <p:extLst>
      <p:ext uri="{BB962C8B-B14F-4D97-AF65-F5344CB8AC3E}">
        <p14:creationId xmlns:p14="http://schemas.microsoft.com/office/powerpoint/2010/main" val="361704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is the process that is executed when timeline is turned on. It updates variables within Navigation component to update the list of displayed items. </a:t>
            </a:r>
          </a:p>
        </p:txBody>
      </p:sp>
      <p:sp>
        <p:nvSpPr>
          <p:cNvPr id="4" name="Slide Number Placeholder 3"/>
          <p:cNvSpPr>
            <a:spLocks noGrp="1"/>
          </p:cNvSpPr>
          <p:nvPr>
            <p:ph type="sldNum" sz="quarter" idx="10"/>
          </p:nvPr>
        </p:nvSpPr>
        <p:spPr/>
        <p:txBody>
          <a:bodyPr/>
          <a:lstStyle/>
          <a:p>
            <a:fld id="{656A8F5C-4590-7F4F-98A0-A49DF8F022E4}" type="slidenum">
              <a:rPr lang="en-US" smtClean="0"/>
              <a:t>18</a:t>
            </a:fld>
            <a:endParaRPr lang="en-US"/>
          </a:p>
        </p:txBody>
      </p:sp>
    </p:spTree>
    <p:extLst>
      <p:ext uri="{BB962C8B-B14F-4D97-AF65-F5344CB8AC3E}">
        <p14:creationId xmlns:p14="http://schemas.microsoft.com/office/powerpoint/2010/main" val="96712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 This is the process that is executed when timeline is turned on. It updates the list of displayed items with as set by the time filter.</a:t>
            </a:r>
          </a:p>
        </p:txBody>
      </p:sp>
      <p:sp>
        <p:nvSpPr>
          <p:cNvPr id="4" name="Slide Number Placeholder 3"/>
          <p:cNvSpPr>
            <a:spLocks noGrp="1"/>
          </p:cNvSpPr>
          <p:nvPr>
            <p:ph type="sldNum" sz="quarter" idx="10"/>
          </p:nvPr>
        </p:nvSpPr>
        <p:spPr/>
        <p:txBody>
          <a:bodyPr/>
          <a:lstStyle/>
          <a:p>
            <a:fld id="{656A8F5C-4590-7F4F-98A0-A49DF8F022E4}" type="slidenum">
              <a:rPr lang="en-US" smtClean="0"/>
              <a:t>19</a:t>
            </a:fld>
            <a:endParaRPr lang="en-US"/>
          </a:p>
        </p:txBody>
      </p:sp>
    </p:spTree>
    <p:extLst>
      <p:ext uri="{BB962C8B-B14F-4D97-AF65-F5344CB8AC3E}">
        <p14:creationId xmlns:p14="http://schemas.microsoft.com/office/powerpoint/2010/main" val="350810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2"/>
          </a:solidFill>
          <a:ln>
            <a:solidFill>
              <a:schemeClr val="accent1"/>
            </a:solidFill>
          </a:ln>
        </p:spPr>
        <p:style>
          <a:lnRef idx="2">
            <a:schemeClr val="accent1">
              <a:shade val="50000"/>
            </a:schemeClr>
          </a:lnRef>
          <a:fillRef idx="1002">
            <a:schemeClr val="dk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2B19E-8775-4A48-937A-7C6D2A4C7708}"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202097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2B19E-8775-4A48-937A-7C6D2A4C7708}"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142407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2B19E-8775-4A48-937A-7C6D2A4C7708}"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8095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2B19E-8775-4A48-937A-7C6D2A4C7708}"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19391870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92B19E-8775-4A48-937A-7C6D2A4C7708}"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26288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F92B19E-8775-4A48-937A-7C6D2A4C7708}" type="datetimeFigureOut">
              <a:rPr lang="en-US" smtClean="0"/>
              <a:t>3/19/18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45133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F92B19E-8775-4A48-937A-7C6D2A4C7708}" type="datetimeFigureOut">
              <a:rPr lang="en-US" smtClean="0"/>
              <a:t>3/19/18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8704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F92B19E-8775-4A48-937A-7C6D2A4C7708}" type="datetimeFigureOut">
              <a:rPr lang="en-US" smtClean="0"/>
              <a:t>3/19/18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7766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92B19E-8775-4A48-937A-7C6D2A4C7708}"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181885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F92B19E-8775-4A48-937A-7C6D2A4C7708}" type="datetimeFigureOut">
              <a:rPr lang="en-US" smtClean="0"/>
              <a:t>3/19/18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210441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F92B19E-8775-4A48-937A-7C6D2A4C7708}" type="datetimeFigureOut">
              <a:rPr lang="en-US" smtClean="0"/>
              <a:t>3/19/18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B99FE15-B5DB-1348-8971-39F1C8AB067D}" type="slidenum">
              <a:rPr lang="en-US" smtClean="0"/>
              <a:t>‹#›</a:t>
            </a:fld>
            <a:endParaRPr lang="en-US"/>
          </a:p>
        </p:txBody>
      </p:sp>
    </p:spTree>
    <p:extLst>
      <p:ext uri="{BB962C8B-B14F-4D97-AF65-F5344CB8AC3E}">
        <p14:creationId xmlns:p14="http://schemas.microsoft.com/office/powerpoint/2010/main" val="3909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F92B19E-8775-4A48-937A-7C6D2A4C7708}" type="datetimeFigureOut">
              <a:rPr lang="en-US" smtClean="0"/>
              <a:t>3/19/18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B99FE15-B5DB-1348-8971-39F1C8AB067D}" type="slidenum">
              <a:rPr lang="en-US" smtClean="0"/>
              <a:t>‹#›</a:t>
            </a:fld>
            <a:endParaRPr lang="en-US"/>
          </a:p>
        </p:txBody>
      </p:sp>
    </p:spTree>
    <p:extLst>
      <p:ext uri="{BB962C8B-B14F-4D97-AF65-F5344CB8AC3E}">
        <p14:creationId xmlns:p14="http://schemas.microsoft.com/office/powerpoint/2010/main" val="164220039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20AA-55F2-824C-82A8-7B9577A636AC}"/>
              </a:ext>
            </a:extLst>
          </p:cNvPr>
          <p:cNvSpPr>
            <a:spLocks noGrp="1"/>
          </p:cNvSpPr>
          <p:nvPr>
            <p:ph type="ctrTitle"/>
          </p:nvPr>
        </p:nvSpPr>
        <p:spPr/>
        <p:txBody>
          <a:bodyPr>
            <a:normAutofit fontScale="90000"/>
          </a:bodyPr>
          <a:lstStyle/>
          <a:p>
            <a:r>
              <a:rPr lang="en-US" dirty="0"/>
              <a:t>Danish Nexus Web Application Documentation – 3/23/2018</a:t>
            </a:r>
          </a:p>
        </p:txBody>
      </p:sp>
      <p:sp>
        <p:nvSpPr>
          <p:cNvPr id="3" name="Subtitle 2">
            <a:extLst>
              <a:ext uri="{FF2B5EF4-FFF2-40B4-BE49-F238E27FC236}">
                <a16:creationId xmlns:a16="http://schemas.microsoft.com/office/drawing/2014/main" id="{57495638-1F24-F14B-A8E4-C0BFCADE43DE}"/>
              </a:ext>
            </a:extLst>
          </p:cNvPr>
          <p:cNvSpPr>
            <a:spLocks noGrp="1"/>
          </p:cNvSpPr>
          <p:nvPr>
            <p:ph type="subTitle" idx="1"/>
          </p:nvPr>
        </p:nvSpPr>
        <p:spPr/>
        <p:txBody>
          <a:bodyPr/>
          <a:lstStyle/>
          <a:p>
            <a:r>
              <a:rPr lang="en-US" dirty="0"/>
              <a:t>Developer: Daniel Huang</a:t>
            </a:r>
          </a:p>
          <a:p>
            <a:r>
              <a:rPr lang="en-US" dirty="0" err="1"/>
              <a:t>danielhuang@ucla.edu</a:t>
            </a:r>
            <a:endParaRPr lang="en-US" dirty="0"/>
          </a:p>
        </p:txBody>
      </p:sp>
    </p:spTree>
    <p:extLst>
      <p:ext uri="{BB962C8B-B14F-4D97-AF65-F5344CB8AC3E}">
        <p14:creationId xmlns:p14="http://schemas.microsoft.com/office/powerpoint/2010/main" val="1582207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90A4-9EC8-304B-9427-22F5B19EB35A}"/>
              </a:ext>
            </a:extLst>
          </p:cNvPr>
          <p:cNvSpPr>
            <a:spLocks noGrp="1"/>
          </p:cNvSpPr>
          <p:nvPr>
            <p:ph type="title"/>
          </p:nvPr>
        </p:nvSpPr>
        <p:spPr/>
        <p:txBody>
          <a:bodyPr/>
          <a:lstStyle/>
          <a:p>
            <a:r>
              <a:rPr lang="en-US" dirty="0"/>
              <a:t>Application Structure</a:t>
            </a:r>
          </a:p>
        </p:txBody>
      </p:sp>
      <p:sp>
        <p:nvSpPr>
          <p:cNvPr id="4" name="Content Placeholder 2">
            <a:extLst>
              <a:ext uri="{FF2B5EF4-FFF2-40B4-BE49-F238E27FC236}">
                <a16:creationId xmlns:a16="http://schemas.microsoft.com/office/drawing/2014/main" id="{BB1A7CB5-2EC1-0F44-BA02-A236FFF51400}"/>
              </a:ext>
            </a:extLst>
          </p:cNvPr>
          <p:cNvSpPr txBox="1">
            <a:spLocks/>
          </p:cNvSpPr>
          <p:nvPr/>
        </p:nvSpPr>
        <p:spPr>
          <a:xfrm>
            <a:off x="7969826" y="540327"/>
            <a:ext cx="3325945" cy="529368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This diagram reflects the flow of data</a:t>
            </a:r>
          </a:p>
          <a:p>
            <a:r>
              <a:rPr lang="en-US" dirty="0"/>
              <a:t>Same color cells = siblings </a:t>
            </a:r>
          </a:p>
          <a:p>
            <a:pPr lvl="1"/>
            <a:r>
              <a:rPr lang="en-US" dirty="0"/>
              <a:t>i.e. data is passed between siblings</a:t>
            </a:r>
          </a:p>
          <a:p>
            <a:r>
              <a:rPr lang="en-US" dirty="0"/>
              <a:t>Darker colored cells = older generational components</a:t>
            </a:r>
          </a:p>
          <a:p>
            <a:pPr lvl="1"/>
            <a:r>
              <a:rPr lang="en-US" dirty="0"/>
              <a:t>i.e. data is passed to children component, data is received from parent component</a:t>
            </a:r>
          </a:p>
          <a:p>
            <a:r>
              <a:rPr lang="en-US" dirty="0"/>
              <a:t>Throughout the documentation, the flow of data will reflect this relationship</a:t>
            </a:r>
          </a:p>
        </p:txBody>
      </p:sp>
      <p:graphicFrame>
        <p:nvGraphicFramePr>
          <p:cNvPr id="5" name="Diagram 4">
            <a:extLst>
              <a:ext uri="{FF2B5EF4-FFF2-40B4-BE49-F238E27FC236}">
                <a16:creationId xmlns:a16="http://schemas.microsoft.com/office/drawing/2014/main" id="{FE6AD6C9-A473-D949-A780-46CBB313B764}"/>
              </a:ext>
            </a:extLst>
          </p:cNvPr>
          <p:cNvGraphicFramePr/>
          <p:nvPr>
            <p:extLst>
              <p:ext uri="{D42A27DB-BD31-4B8C-83A1-F6EECF244321}">
                <p14:modId xmlns:p14="http://schemas.microsoft.com/office/powerpoint/2010/main" val="4202547010"/>
              </p:ext>
            </p:extLst>
          </p:nvPr>
        </p:nvGraphicFramePr>
        <p:xfrm>
          <a:off x="3501737" y="631967"/>
          <a:ext cx="3832476" cy="5924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23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7AF1-B2F3-E741-B7CB-21E7F086A928}"/>
              </a:ext>
            </a:extLst>
          </p:cNvPr>
          <p:cNvSpPr>
            <a:spLocks noGrp="1"/>
          </p:cNvSpPr>
          <p:nvPr>
            <p:ph type="title"/>
          </p:nvPr>
        </p:nvSpPr>
        <p:spPr/>
        <p:txBody>
          <a:bodyPr/>
          <a:lstStyle/>
          <a:p>
            <a:r>
              <a:rPr lang="en-US" dirty="0"/>
              <a:t>Data Pipeline: Overview</a:t>
            </a:r>
          </a:p>
        </p:txBody>
      </p:sp>
      <p:sp>
        <p:nvSpPr>
          <p:cNvPr id="3" name="Content Placeholder 2">
            <a:extLst>
              <a:ext uri="{FF2B5EF4-FFF2-40B4-BE49-F238E27FC236}">
                <a16:creationId xmlns:a16="http://schemas.microsoft.com/office/drawing/2014/main" id="{8FDFA7EC-8072-C242-98B7-69FAF8B75131}"/>
              </a:ext>
            </a:extLst>
          </p:cNvPr>
          <p:cNvSpPr>
            <a:spLocks noGrp="1"/>
          </p:cNvSpPr>
          <p:nvPr>
            <p:ph idx="1"/>
          </p:nvPr>
        </p:nvSpPr>
        <p:spPr>
          <a:xfrm>
            <a:off x="3869268" y="864108"/>
            <a:ext cx="7315200" cy="5279838"/>
          </a:xfrm>
        </p:spPr>
        <p:txBody>
          <a:bodyPr>
            <a:normAutofit lnSpcReduction="10000"/>
          </a:bodyPr>
          <a:lstStyle/>
          <a:p>
            <a:r>
              <a:rPr lang="en-US" dirty="0"/>
              <a:t>The Danish Nexus Web Application (DNWA) is a visualization of the Danish Folklore databased conceived, developed, and curated by Prof. Timothy Tangherlini, UCLA</a:t>
            </a:r>
          </a:p>
          <a:p>
            <a:r>
              <a:rPr lang="en-US" dirty="0"/>
              <a:t>The following slides describe step-by-step the process of how data is retrieved, manipulated, and displayed </a:t>
            </a:r>
          </a:p>
          <a:p>
            <a:pPr lvl="1"/>
            <a:r>
              <a:rPr lang="en-US" dirty="0"/>
              <a:t>Example:</a:t>
            </a:r>
          </a:p>
          <a:p>
            <a:pPr lvl="1"/>
            <a:endParaRPr lang="en-US" dirty="0"/>
          </a:p>
          <a:p>
            <a:pPr lvl="1"/>
            <a:endParaRPr lang="en-US" dirty="0"/>
          </a:p>
          <a:p>
            <a:pPr lvl="1"/>
            <a:endParaRPr lang="en-US" dirty="0"/>
          </a:p>
          <a:p>
            <a:r>
              <a:rPr lang="en-US" dirty="0"/>
              <a:t>“</a:t>
            </a:r>
            <a:r>
              <a:rPr lang="en-US" b="1" dirty="0"/>
              <a:t>Process step</a:t>
            </a:r>
            <a:r>
              <a:rPr lang="en-US" dirty="0"/>
              <a:t>”: Each unit in the above diagram</a:t>
            </a:r>
          </a:p>
          <a:p>
            <a:pPr lvl="1"/>
            <a:r>
              <a:rPr lang="en-US" dirty="0"/>
              <a:t>Each process step will have the associated function + file names</a:t>
            </a:r>
          </a:p>
          <a:p>
            <a:pPr lvl="2"/>
            <a:r>
              <a:rPr lang="en-US" dirty="0"/>
              <a:t>Example: </a:t>
            </a:r>
            <a:r>
              <a:rPr lang="en-US" dirty="0" err="1"/>
              <a:t>renderStory</a:t>
            </a:r>
            <a:r>
              <a:rPr lang="en-US" dirty="0"/>
              <a:t>(id); </a:t>
            </a:r>
            <a:r>
              <a:rPr lang="en-US" dirty="0" err="1"/>
              <a:t>TabViewer.js</a:t>
            </a:r>
            <a:endParaRPr lang="en-US" dirty="0"/>
          </a:p>
          <a:p>
            <a:r>
              <a:rPr lang="en-US" dirty="0"/>
              <a:t>“</a:t>
            </a:r>
            <a:r>
              <a:rPr lang="en-US" b="1" dirty="0"/>
              <a:t>Process flow</a:t>
            </a:r>
            <a:r>
              <a:rPr lang="en-US" dirty="0"/>
              <a:t>”: a series of process steps that has a beginning and end event marked by a filled and empty circle</a:t>
            </a:r>
          </a:p>
          <a:p>
            <a:r>
              <a:rPr lang="en-US" dirty="0"/>
              <a:t>“</a:t>
            </a:r>
            <a:r>
              <a:rPr lang="en-US" b="1" dirty="0"/>
              <a:t>Sub-Process Flow</a:t>
            </a:r>
            <a:r>
              <a:rPr lang="en-US" dirty="0"/>
              <a:t>”: a series of process steps that make up a higher level process step</a:t>
            </a:r>
          </a:p>
          <a:p>
            <a:pPr lvl="1"/>
            <a:endParaRPr lang="en-US" dirty="0"/>
          </a:p>
        </p:txBody>
      </p:sp>
      <p:grpSp>
        <p:nvGrpSpPr>
          <p:cNvPr id="17" name="Group 16">
            <a:extLst>
              <a:ext uri="{FF2B5EF4-FFF2-40B4-BE49-F238E27FC236}">
                <a16:creationId xmlns:a16="http://schemas.microsoft.com/office/drawing/2014/main" id="{5A467152-CDDB-A145-A538-2D676249115A}"/>
              </a:ext>
            </a:extLst>
          </p:cNvPr>
          <p:cNvGrpSpPr/>
          <p:nvPr/>
        </p:nvGrpSpPr>
        <p:grpSpPr>
          <a:xfrm>
            <a:off x="4637261" y="2563943"/>
            <a:ext cx="5573729" cy="940084"/>
            <a:chOff x="4649053" y="4320284"/>
            <a:chExt cx="5573729" cy="940084"/>
          </a:xfrm>
        </p:grpSpPr>
        <p:sp>
          <p:nvSpPr>
            <p:cNvPr id="4" name="Oval 3">
              <a:extLst>
                <a:ext uri="{FF2B5EF4-FFF2-40B4-BE49-F238E27FC236}">
                  <a16:creationId xmlns:a16="http://schemas.microsoft.com/office/drawing/2014/main" id="{3D4CCCC0-836A-A641-8B5B-E2B77FDF6F42}"/>
                </a:ext>
              </a:extLst>
            </p:cNvPr>
            <p:cNvSpPr/>
            <p:nvPr/>
          </p:nvSpPr>
          <p:spPr>
            <a:xfrm>
              <a:off x="4649053" y="4443574"/>
              <a:ext cx="780836" cy="69864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story</a:t>
              </a:r>
            </a:p>
          </p:txBody>
        </p:sp>
        <p:sp>
          <p:nvSpPr>
            <p:cNvPr id="5" name="Rectangle 4">
              <a:extLst>
                <a:ext uri="{FF2B5EF4-FFF2-40B4-BE49-F238E27FC236}">
                  <a16:creationId xmlns:a16="http://schemas.microsoft.com/office/drawing/2014/main" id="{DB392B2C-5B5E-A64C-BAC4-8405FCF17E16}"/>
                </a:ext>
              </a:extLst>
            </p:cNvPr>
            <p:cNvSpPr/>
            <p:nvPr/>
          </p:nvSpPr>
          <p:spPr>
            <a:xfrm>
              <a:off x="5907637" y="4469258"/>
              <a:ext cx="955497" cy="6472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Selected story data gets retrieved by </a:t>
              </a:r>
              <a:r>
                <a:rPr lang="en-US" sz="1000" dirty="0" err="1"/>
                <a:t>model.js</a:t>
              </a:r>
              <a:endParaRPr lang="en-US" sz="1000" dirty="0"/>
            </a:p>
          </p:txBody>
        </p:sp>
        <p:sp>
          <p:nvSpPr>
            <p:cNvPr id="6" name="Rectangle 5">
              <a:extLst>
                <a:ext uri="{FF2B5EF4-FFF2-40B4-BE49-F238E27FC236}">
                  <a16:creationId xmlns:a16="http://schemas.microsoft.com/office/drawing/2014/main" id="{637D6D88-A84E-E344-A3D5-FC48BF7DFBA8}"/>
                </a:ext>
              </a:extLst>
            </p:cNvPr>
            <p:cNvSpPr/>
            <p:nvPr/>
          </p:nvSpPr>
          <p:spPr>
            <a:xfrm>
              <a:off x="7530098" y="4469258"/>
              <a:ext cx="955497" cy="6472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Model.js</a:t>
              </a:r>
              <a:r>
                <a:rPr lang="en-US" sz="1000" dirty="0"/>
                <a:t> passes story data to </a:t>
              </a:r>
              <a:r>
                <a:rPr lang="en-US" sz="1000" dirty="0" err="1"/>
                <a:t>TabViewer.js</a:t>
              </a:r>
              <a:endParaRPr lang="en-US" sz="1000" dirty="0"/>
            </a:p>
          </p:txBody>
        </p:sp>
        <p:sp>
          <p:nvSpPr>
            <p:cNvPr id="8" name="Oval 7">
              <a:extLst>
                <a:ext uri="{FF2B5EF4-FFF2-40B4-BE49-F238E27FC236}">
                  <a16:creationId xmlns:a16="http://schemas.microsoft.com/office/drawing/2014/main" id="{E4C8FF7A-A105-CC4C-BA2A-D502741AFA3E}"/>
                </a:ext>
              </a:extLst>
            </p:cNvPr>
            <p:cNvSpPr/>
            <p:nvPr/>
          </p:nvSpPr>
          <p:spPr>
            <a:xfrm>
              <a:off x="9152559" y="4320284"/>
              <a:ext cx="1070223" cy="94008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a:t>TabViewer.js</a:t>
              </a:r>
              <a:r>
                <a:rPr lang="en-US" sz="1000" dirty="0"/>
                <a:t> displays story data</a:t>
              </a:r>
            </a:p>
          </p:txBody>
        </p:sp>
        <p:cxnSp>
          <p:nvCxnSpPr>
            <p:cNvPr id="10" name="Straight Arrow Connector 9">
              <a:extLst>
                <a:ext uri="{FF2B5EF4-FFF2-40B4-BE49-F238E27FC236}">
                  <a16:creationId xmlns:a16="http://schemas.microsoft.com/office/drawing/2014/main" id="{8C95ABDA-D81A-4E40-B0CB-EAFF0B261770}"/>
                </a:ext>
              </a:extLst>
            </p:cNvPr>
            <p:cNvCxnSpPr>
              <a:stCxn id="4" idx="6"/>
              <a:endCxn id="5" idx="1"/>
            </p:cNvCxnSpPr>
            <p:nvPr/>
          </p:nvCxnSpPr>
          <p:spPr>
            <a:xfrm>
              <a:off x="5429889" y="4792895"/>
              <a:ext cx="477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8C6687-D0D0-314B-9CD9-987CF133705A}"/>
                </a:ext>
              </a:extLst>
            </p:cNvPr>
            <p:cNvCxnSpPr>
              <a:stCxn id="5" idx="3"/>
              <a:endCxn id="6" idx="1"/>
            </p:cNvCxnSpPr>
            <p:nvPr/>
          </p:nvCxnSpPr>
          <p:spPr>
            <a:xfrm>
              <a:off x="6863134" y="4792895"/>
              <a:ext cx="66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BBA188-143F-0445-A819-CEE5DFE1EE51}"/>
                </a:ext>
              </a:extLst>
            </p:cNvPr>
            <p:cNvCxnSpPr>
              <a:stCxn id="6" idx="3"/>
              <a:endCxn id="8" idx="2"/>
            </p:cNvCxnSpPr>
            <p:nvPr/>
          </p:nvCxnSpPr>
          <p:spPr>
            <a:xfrm flipV="1">
              <a:off x="8485595" y="4790326"/>
              <a:ext cx="666964" cy="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717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High Level</a:t>
            </a:r>
          </a:p>
        </p:txBody>
      </p:sp>
      <p:sp>
        <p:nvSpPr>
          <p:cNvPr id="4" name="Oval 3">
            <a:extLst>
              <a:ext uri="{FF2B5EF4-FFF2-40B4-BE49-F238E27FC236}">
                <a16:creationId xmlns:a16="http://schemas.microsoft.com/office/drawing/2014/main" id="{09886CF3-F8F2-1146-815A-1C5D1A2E5BC7}"/>
              </a:ext>
            </a:extLst>
          </p:cNvPr>
          <p:cNvSpPr/>
          <p:nvPr/>
        </p:nvSpPr>
        <p:spPr>
          <a:xfrm>
            <a:off x="3973530" y="568583"/>
            <a:ext cx="1171254" cy="104401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an </a:t>
            </a:r>
            <a:r>
              <a:rPr lang="en-US" sz="1000" b="1" dirty="0"/>
              <a:t>ontology</a:t>
            </a:r>
            <a:endParaRPr lang="en-US" sz="1000" dirty="0"/>
          </a:p>
        </p:txBody>
      </p:sp>
      <p:sp>
        <p:nvSpPr>
          <p:cNvPr id="7" name="Rectangle 6">
            <a:extLst>
              <a:ext uri="{FF2B5EF4-FFF2-40B4-BE49-F238E27FC236}">
                <a16:creationId xmlns:a16="http://schemas.microsoft.com/office/drawing/2014/main" id="{D123E2AB-7C90-ED48-B9E1-69D1DB6C0C9A}"/>
              </a:ext>
            </a:extLst>
          </p:cNvPr>
          <p:cNvSpPr/>
          <p:nvPr/>
        </p:nvSpPr>
        <p:spPr>
          <a:xfrm>
            <a:off x="3834828" y="3607671"/>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 result</a:t>
            </a:r>
          </a:p>
        </p:txBody>
      </p:sp>
      <p:sp>
        <p:nvSpPr>
          <p:cNvPr id="8" name="Rectangle 7">
            <a:extLst>
              <a:ext uri="{FF2B5EF4-FFF2-40B4-BE49-F238E27FC236}">
                <a16:creationId xmlns:a16="http://schemas.microsoft.com/office/drawing/2014/main" id="{ADC15928-6331-BB4F-AA4A-53ADD4425ECB}"/>
              </a:ext>
            </a:extLst>
          </p:cNvPr>
          <p:cNvSpPr/>
          <p:nvPr/>
        </p:nvSpPr>
        <p:spPr>
          <a:xfrm>
            <a:off x="3825367" y="5174977"/>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Navigator retrieves </a:t>
            </a:r>
            <a:r>
              <a:rPr lang="en-US" sz="1000" b="1" dirty="0"/>
              <a:t>search query of  result selection </a:t>
            </a:r>
            <a:r>
              <a:rPr lang="en-US" sz="1000" dirty="0"/>
              <a:t>and passes it to </a:t>
            </a:r>
            <a:r>
              <a:rPr lang="en-US" sz="1000" dirty="0" err="1"/>
              <a:t>TabViewer.js</a:t>
            </a:r>
            <a:endParaRPr lang="en-US" sz="1000" dirty="0"/>
          </a:p>
        </p:txBody>
      </p:sp>
      <p:sp>
        <p:nvSpPr>
          <p:cNvPr id="9" name="Rectangle 8">
            <a:extLst>
              <a:ext uri="{FF2B5EF4-FFF2-40B4-BE49-F238E27FC236}">
                <a16:creationId xmlns:a16="http://schemas.microsoft.com/office/drawing/2014/main" id="{9CCBC6F8-7597-1040-8D25-C46D03378FE1}"/>
              </a:ext>
            </a:extLst>
          </p:cNvPr>
          <p:cNvSpPr/>
          <p:nvPr/>
        </p:nvSpPr>
        <p:spPr>
          <a:xfrm>
            <a:off x="6581706" y="5174977"/>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TabViewer.js</a:t>
            </a:r>
            <a:r>
              <a:rPr lang="en-US" sz="1000" dirty="0"/>
              <a:t> receives </a:t>
            </a:r>
            <a:r>
              <a:rPr lang="en-US" sz="1000" b="1" dirty="0"/>
              <a:t>search query of result selection</a:t>
            </a:r>
            <a:r>
              <a:rPr lang="en-US" sz="1000" dirty="0"/>
              <a:t>, and performs search query to receive result data</a:t>
            </a:r>
          </a:p>
        </p:txBody>
      </p:sp>
      <p:sp>
        <p:nvSpPr>
          <p:cNvPr id="10" name="Rectangle 9">
            <a:extLst>
              <a:ext uri="{FF2B5EF4-FFF2-40B4-BE49-F238E27FC236}">
                <a16:creationId xmlns:a16="http://schemas.microsoft.com/office/drawing/2014/main" id="{8CB93598-2E6C-B64B-937F-3057FF5D9D56}"/>
              </a:ext>
            </a:extLst>
          </p:cNvPr>
          <p:cNvSpPr/>
          <p:nvPr/>
        </p:nvSpPr>
        <p:spPr>
          <a:xfrm>
            <a:off x="6581706" y="3607671"/>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TabViewer.js</a:t>
            </a:r>
            <a:r>
              <a:rPr lang="en-US" sz="1000" dirty="0"/>
              <a:t> creates appropriate data display view</a:t>
            </a:r>
          </a:p>
        </p:txBody>
      </p:sp>
      <p:sp>
        <p:nvSpPr>
          <p:cNvPr id="12" name="Oval 11">
            <a:extLst>
              <a:ext uri="{FF2B5EF4-FFF2-40B4-BE49-F238E27FC236}">
                <a16:creationId xmlns:a16="http://schemas.microsoft.com/office/drawing/2014/main" id="{6CC0E4AC-49EB-1E47-A25A-79F7B615A90A}"/>
              </a:ext>
            </a:extLst>
          </p:cNvPr>
          <p:cNvSpPr/>
          <p:nvPr/>
        </p:nvSpPr>
        <p:spPr>
          <a:xfrm>
            <a:off x="6627940" y="1926317"/>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a:t>TabViewer.js</a:t>
            </a:r>
            <a:r>
              <a:rPr lang="en-US" sz="1000" dirty="0"/>
              <a:t> adds new data display view as a new tab</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6" idx="0"/>
          </p:cNvCxnSpPr>
          <p:nvPr/>
        </p:nvCxnSpPr>
        <p:spPr>
          <a:xfrm>
            <a:off x="4559157" y="1612593"/>
            <a:ext cx="0" cy="33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7" idx="0"/>
          </p:cNvCxnSpPr>
          <p:nvPr/>
        </p:nvCxnSpPr>
        <p:spPr>
          <a:xfrm>
            <a:off x="4559157" y="3026684"/>
            <a:ext cx="0" cy="5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8C8F9B-CC18-EC47-8497-2EBA8C9B6E72}"/>
              </a:ext>
            </a:extLst>
          </p:cNvPr>
          <p:cNvCxnSpPr>
            <a:cxnSpLocks/>
            <a:endCxn id="8" idx="0"/>
          </p:cNvCxnSpPr>
          <p:nvPr/>
        </p:nvCxnSpPr>
        <p:spPr>
          <a:xfrm>
            <a:off x="4549695" y="4629071"/>
            <a:ext cx="1" cy="545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424FEE-9142-E94E-986B-B7778F7EE700}"/>
              </a:ext>
            </a:extLst>
          </p:cNvPr>
          <p:cNvCxnSpPr>
            <a:cxnSpLocks/>
            <a:stCxn id="8" idx="3"/>
            <a:endCxn id="9" idx="1"/>
          </p:cNvCxnSpPr>
          <p:nvPr/>
        </p:nvCxnSpPr>
        <p:spPr>
          <a:xfrm>
            <a:off x="5274024" y="5668137"/>
            <a:ext cx="1307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05B63A-FBD0-9E45-9916-13145A96B6B1}"/>
              </a:ext>
            </a:extLst>
          </p:cNvPr>
          <p:cNvCxnSpPr>
            <a:cxnSpLocks/>
            <a:stCxn id="9" idx="0"/>
            <a:endCxn id="10" idx="2"/>
          </p:cNvCxnSpPr>
          <p:nvPr/>
        </p:nvCxnSpPr>
        <p:spPr>
          <a:xfrm flipV="1">
            <a:off x="7306035" y="4593990"/>
            <a:ext cx="0" cy="5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20B6AD5-5BF7-984A-B404-8E53C25C4518}"/>
              </a:ext>
            </a:extLst>
          </p:cNvPr>
          <p:cNvCxnSpPr>
            <a:cxnSpLocks/>
            <a:stCxn id="10" idx="0"/>
            <a:endCxn id="12" idx="4"/>
          </p:cNvCxnSpPr>
          <p:nvPr/>
        </p:nvCxnSpPr>
        <p:spPr>
          <a:xfrm flipH="1" flipV="1">
            <a:off x="7306034" y="3169491"/>
            <a:ext cx="1" cy="43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559156" y="3129720"/>
            <a:ext cx="785971"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81262" y="2511703"/>
            <a:ext cx="873302" cy="246221"/>
          </a:xfrm>
          <a:prstGeom prst="rect">
            <a:avLst/>
          </a:prstGeom>
          <a:noFill/>
        </p:spPr>
        <p:txBody>
          <a:bodyPr wrap="square" rtlCol="0">
            <a:spAutoFit/>
          </a:bodyPr>
          <a:lstStyle/>
          <a:p>
            <a:r>
              <a:rPr lang="en-US" sz="1000" dirty="0"/>
              <a:t>Yes</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8460944" y="3241982"/>
            <a:ext cx="3388252"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Element</a:t>
            </a:r>
            <a:r>
              <a:rPr lang="en-US" dirty="0"/>
              <a:t> – story, person, place, fieldtrip</a:t>
            </a:r>
          </a:p>
          <a:p>
            <a:pPr marL="285750" indent="-285750">
              <a:buFont typeface="Arial" panose="020B0604020202020204" pitchFamily="34" charset="0"/>
              <a:buChar char="•"/>
            </a:pPr>
            <a:r>
              <a:rPr lang="en-US" b="1" dirty="0"/>
              <a:t>Navigation options </a:t>
            </a:r>
            <a:r>
              <a:rPr lang="en-US" dirty="0"/>
              <a:t>– dropdown menu, list of options, etc.</a:t>
            </a:r>
          </a:p>
          <a:p>
            <a:pPr marL="285750" indent="-285750">
              <a:buFont typeface="Arial" panose="020B0604020202020204" pitchFamily="34" charset="0"/>
              <a:buChar char="•"/>
            </a:pPr>
            <a:r>
              <a:rPr lang="en-US" b="1" dirty="0"/>
              <a:t>Search query of result selection </a:t>
            </a:r>
            <a:r>
              <a:rPr lang="en-US" dirty="0"/>
              <a:t>– example: user selects </a:t>
            </a:r>
            <a:r>
              <a:rPr lang="en-US" i="1" dirty="0"/>
              <a:t>Story A</a:t>
            </a:r>
            <a:r>
              <a:rPr lang="en-US" dirty="0"/>
              <a:t>, </a:t>
            </a:r>
            <a:r>
              <a:rPr lang="en-US" dirty="0" err="1"/>
              <a:t>Navigator.js</a:t>
            </a:r>
            <a:r>
              <a:rPr lang="en-US" dirty="0"/>
              <a:t> gives instructions on how to get the data for </a:t>
            </a:r>
            <a:r>
              <a:rPr lang="en-US" i="1" dirty="0"/>
              <a:t>Story A</a:t>
            </a:r>
            <a:r>
              <a:rPr lang="en-US" dirty="0"/>
              <a:t>. </a:t>
            </a:r>
          </a:p>
        </p:txBody>
      </p:sp>
      <p:sp>
        <p:nvSpPr>
          <p:cNvPr id="6" name="Diamond 5">
            <a:extLst>
              <a:ext uri="{FF2B5EF4-FFF2-40B4-BE49-F238E27FC236}">
                <a16:creationId xmlns:a16="http://schemas.microsoft.com/office/drawing/2014/main" id="{AAA64D45-C669-4C49-8B60-1ADD656C5337}"/>
              </a:ext>
            </a:extLst>
          </p:cNvPr>
          <p:cNvSpPr/>
          <p:nvPr/>
        </p:nvSpPr>
        <p:spPr>
          <a:xfrm>
            <a:off x="3546977" y="195164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from a Data Navigation or  Topics &amp; Indices?</a:t>
            </a:r>
          </a:p>
        </p:txBody>
      </p:sp>
      <p:cxnSp>
        <p:nvCxnSpPr>
          <p:cNvPr id="48" name="Elbow Connector 47">
            <a:extLst>
              <a:ext uri="{FF2B5EF4-FFF2-40B4-BE49-F238E27FC236}">
                <a16:creationId xmlns:a16="http://schemas.microsoft.com/office/drawing/2014/main" id="{8E2FEBFC-407F-F140-B928-4026486974AD}"/>
              </a:ext>
            </a:extLst>
          </p:cNvPr>
          <p:cNvCxnSpPr>
            <a:cxnSpLocks/>
            <a:stCxn id="6" idx="3"/>
            <a:endCxn id="4" idx="6"/>
          </p:cNvCxnSpPr>
          <p:nvPr/>
        </p:nvCxnSpPr>
        <p:spPr>
          <a:xfrm flipH="1" flipV="1">
            <a:off x="5144784" y="1090588"/>
            <a:ext cx="426553" cy="1398577"/>
          </a:xfrm>
          <a:prstGeom prst="bentConnector3">
            <a:avLst>
              <a:gd name="adj1" fmla="val -5359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30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Navigator Component</a:t>
            </a:r>
          </a:p>
        </p:txBody>
      </p:sp>
      <p:sp>
        <p:nvSpPr>
          <p:cNvPr id="4" name="Oval 3">
            <a:extLst>
              <a:ext uri="{FF2B5EF4-FFF2-40B4-BE49-F238E27FC236}">
                <a16:creationId xmlns:a16="http://schemas.microsoft.com/office/drawing/2014/main" id="{09886CF3-F8F2-1146-815A-1C5D1A2E5BC7}"/>
              </a:ext>
            </a:extLst>
          </p:cNvPr>
          <p:cNvSpPr/>
          <p:nvPr/>
        </p:nvSpPr>
        <p:spPr>
          <a:xfrm>
            <a:off x="3973530" y="568583"/>
            <a:ext cx="1171254" cy="104401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an </a:t>
            </a:r>
            <a:r>
              <a:rPr lang="en-US" sz="1000" b="1" dirty="0"/>
              <a:t>ontology</a:t>
            </a:r>
            <a:endParaRPr lang="en-US" sz="1000" dirty="0"/>
          </a:p>
        </p:txBody>
      </p:sp>
      <p:sp>
        <p:nvSpPr>
          <p:cNvPr id="12" name="Oval 11">
            <a:extLst>
              <a:ext uri="{FF2B5EF4-FFF2-40B4-BE49-F238E27FC236}">
                <a16:creationId xmlns:a16="http://schemas.microsoft.com/office/drawing/2014/main" id="{6CC0E4AC-49EB-1E47-A25A-79F7B615A90A}"/>
              </a:ext>
            </a:extLst>
          </p:cNvPr>
          <p:cNvSpPr/>
          <p:nvPr/>
        </p:nvSpPr>
        <p:spPr>
          <a:xfrm>
            <a:off x="6168902" y="5138602"/>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list of Tangherlini Index keys in a dropdown menu</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6" idx="0"/>
          </p:cNvCxnSpPr>
          <p:nvPr/>
        </p:nvCxnSpPr>
        <p:spPr>
          <a:xfrm>
            <a:off x="4559157" y="1612593"/>
            <a:ext cx="0" cy="33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25" idx="0"/>
          </p:cNvCxnSpPr>
          <p:nvPr/>
        </p:nvCxnSpPr>
        <p:spPr>
          <a:xfrm flipH="1">
            <a:off x="4549695" y="3026684"/>
            <a:ext cx="9462" cy="58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8C8F9B-CC18-EC47-8497-2EBA8C9B6E72}"/>
              </a:ext>
            </a:extLst>
          </p:cNvPr>
          <p:cNvCxnSpPr>
            <a:cxnSpLocks/>
            <a:stCxn id="25" idx="2"/>
            <a:endCxn id="32" idx="0"/>
          </p:cNvCxnSpPr>
          <p:nvPr/>
        </p:nvCxnSpPr>
        <p:spPr>
          <a:xfrm>
            <a:off x="4549695" y="4691096"/>
            <a:ext cx="0" cy="537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424FEE-9142-E94E-986B-B7778F7EE700}"/>
              </a:ext>
            </a:extLst>
          </p:cNvPr>
          <p:cNvCxnSpPr>
            <a:cxnSpLocks/>
            <a:stCxn id="32" idx="3"/>
            <a:endCxn id="12" idx="2"/>
          </p:cNvCxnSpPr>
          <p:nvPr/>
        </p:nvCxnSpPr>
        <p:spPr>
          <a:xfrm flipV="1">
            <a:off x="5561875" y="5760189"/>
            <a:ext cx="607027" cy="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623833" y="3142360"/>
            <a:ext cx="1090233" cy="400110"/>
          </a:xfrm>
          <a:prstGeom prst="rect">
            <a:avLst/>
          </a:prstGeom>
          <a:noFill/>
        </p:spPr>
        <p:txBody>
          <a:bodyPr wrap="square" rtlCol="0">
            <a:spAutoFit/>
          </a:bodyPr>
          <a:lstStyle/>
          <a:p>
            <a:r>
              <a:rPr lang="en-US" sz="1000" dirty="0"/>
              <a:t>Topics &amp; Indices Selection</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81262" y="2511703"/>
            <a:ext cx="873302" cy="553998"/>
          </a:xfrm>
          <a:prstGeom prst="rect">
            <a:avLst/>
          </a:prstGeom>
          <a:noFill/>
        </p:spPr>
        <p:txBody>
          <a:bodyPr wrap="square" rtlCol="0">
            <a:spAutoFit/>
          </a:bodyPr>
          <a:lstStyle/>
          <a:p>
            <a:r>
              <a:rPr lang="en-US" sz="1000" dirty="0"/>
              <a:t>Data Navigator Selection</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handleLevelTwoClick</a:t>
            </a:r>
            <a:r>
              <a:rPr lang="en-US" dirty="0"/>
              <a:t>();</a:t>
            </a:r>
          </a:p>
          <a:p>
            <a:pPr marL="742950" lvl="1" indent="-285750">
              <a:buFont typeface="Arial" panose="020B0604020202020204" pitchFamily="34" charset="0"/>
              <a:buChar char="•"/>
            </a:pPr>
            <a:r>
              <a:rPr lang="en-US" dirty="0" err="1"/>
              <a:t>NavigatorComponent.js</a:t>
            </a:r>
            <a:r>
              <a:rPr lang="en-US" dirty="0"/>
              <a:t>: line 85 </a:t>
            </a:r>
          </a:p>
        </p:txBody>
      </p:sp>
      <p:sp>
        <p:nvSpPr>
          <p:cNvPr id="6" name="Diamond 5">
            <a:extLst>
              <a:ext uri="{FF2B5EF4-FFF2-40B4-BE49-F238E27FC236}">
                <a16:creationId xmlns:a16="http://schemas.microsoft.com/office/drawing/2014/main" id="{AAA64D45-C669-4C49-8B60-1ADD656C5337}"/>
              </a:ext>
            </a:extLst>
          </p:cNvPr>
          <p:cNvSpPr/>
          <p:nvPr/>
        </p:nvSpPr>
        <p:spPr>
          <a:xfrm>
            <a:off x="3546977" y="195164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Data Navigator Item or  Topics &amp; Indices Ontology?</a:t>
            </a:r>
          </a:p>
        </p:txBody>
      </p:sp>
      <p:sp>
        <p:nvSpPr>
          <p:cNvPr id="21" name="Oval 20">
            <a:extLst>
              <a:ext uri="{FF2B5EF4-FFF2-40B4-BE49-F238E27FC236}">
                <a16:creationId xmlns:a16="http://schemas.microsoft.com/office/drawing/2014/main" id="{260EC6D8-B5E1-A14C-AB9D-FC1FE688865B}"/>
              </a:ext>
            </a:extLst>
          </p:cNvPr>
          <p:cNvSpPr/>
          <p:nvPr/>
        </p:nvSpPr>
        <p:spPr>
          <a:xfrm>
            <a:off x="6168902" y="1867578"/>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Send item to navigation to display results </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71337" y="2489165"/>
            <a:ext cx="5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AAF1DB5C-8D88-884A-9232-FC77268FA75D}"/>
              </a:ext>
            </a:extLst>
          </p:cNvPr>
          <p:cNvSpPr/>
          <p:nvPr/>
        </p:nvSpPr>
        <p:spPr>
          <a:xfrm>
            <a:off x="3537515" y="3616058"/>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fieldtrip?</a:t>
            </a:r>
          </a:p>
        </p:txBody>
      </p:sp>
      <p:cxnSp>
        <p:nvCxnSpPr>
          <p:cNvPr id="19" name="Elbow Connector 18">
            <a:extLst>
              <a:ext uri="{FF2B5EF4-FFF2-40B4-BE49-F238E27FC236}">
                <a16:creationId xmlns:a16="http://schemas.microsoft.com/office/drawing/2014/main" id="{FDD05A07-9FEE-9A4A-B5B4-3C26D706BDA0}"/>
              </a:ext>
            </a:extLst>
          </p:cNvPr>
          <p:cNvCxnSpPr>
            <a:stCxn id="25" idx="3"/>
            <a:endCxn id="21" idx="4"/>
          </p:cNvCxnSpPr>
          <p:nvPr/>
        </p:nvCxnSpPr>
        <p:spPr>
          <a:xfrm flipV="1">
            <a:off x="5561875" y="3110752"/>
            <a:ext cx="1285121" cy="10428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D3A07ED-1EB7-DE4C-A458-5DCE14A4B3AD}"/>
              </a:ext>
            </a:extLst>
          </p:cNvPr>
          <p:cNvSpPr txBox="1"/>
          <p:nvPr/>
        </p:nvSpPr>
        <p:spPr>
          <a:xfrm>
            <a:off x="5504368" y="4153934"/>
            <a:ext cx="873302" cy="246221"/>
          </a:xfrm>
          <a:prstGeom prst="rect">
            <a:avLst/>
          </a:prstGeom>
          <a:noFill/>
        </p:spPr>
        <p:txBody>
          <a:bodyPr wrap="square" rtlCol="0">
            <a:spAutoFit/>
          </a:bodyPr>
          <a:lstStyle/>
          <a:p>
            <a:r>
              <a:rPr lang="en-US" sz="1000" dirty="0"/>
              <a:t>Yes</a:t>
            </a:r>
            <a:endParaRPr lang="en-US" sz="1000" b="1" dirty="0"/>
          </a:p>
        </p:txBody>
      </p:sp>
      <p:sp>
        <p:nvSpPr>
          <p:cNvPr id="31" name="TextBox 30">
            <a:extLst>
              <a:ext uri="{FF2B5EF4-FFF2-40B4-BE49-F238E27FC236}">
                <a16:creationId xmlns:a16="http://schemas.microsoft.com/office/drawing/2014/main" id="{3C186A07-0950-0D4E-AE9D-377606C598EB}"/>
              </a:ext>
            </a:extLst>
          </p:cNvPr>
          <p:cNvSpPr txBox="1"/>
          <p:nvPr/>
        </p:nvSpPr>
        <p:spPr>
          <a:xfrm>
            <a:off x="4593656" y="4691453"/>
            <a:ext cx="873302" cy="246221"/>
          </a:xfrm>
          <a:prstGeom prst="rect">
            <a:avLst/>
          </a:prstGeom>
          <a:noFill/>
        </p:spPr>
        <p:txBody>
          <a:bodyPr wrap="square" rtlCol="0">
            <a:spAutoFit/>
          </a:bodyPr>
          <a:lstStyle/>
          <a:p>
            <a:r>
              <a:rPr lang="en-US" sz="1000" dirty="0"/>
              <a:t>No</a:t>
            </a:r>
          </a:p>
        </p:txBody>
      </p:sp>
      <p:sp>
        <p:nvSpPr>
          <p:cNvPr id="32" name="Diamond 31">
            <a:extLst>
              <a:ext uri="{FF2B5EF4-FFF2-40B4-BE49-F238E27FC236}">
                <a16:creationId xmlns:a16="http://schemas.microsoft.com/office/drawing/2014/main" id="{2C2E3967-C0C4-9E4F-A17D-5367FFA99618}"/>
              </a:ext>
            </a:extLst>
          </p:cNvPr>
          <p:cNvSpPr/>
          <p:nvPr/>
        </p:nvSpPr>
        <p:spPr>
          <a:xfrm>
            <a:off x="3537515" y="5228972"/>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Tangherlini Index?</a:t>
            </a:r>
          </a:p>
        </p:txBody>
      </p:sp>
      <p:sp>
        <p:nvSpPr>
          <p:cNvPr id="45" name="Oval 44">
            <a:extLst>
              <a:ext uri="{FF2B5EF4-FFF2-40B4-BE49-F238E27FC236}">
                <a16:creationId xmlns:a16="http://schemas.microsoft.com/office/drawing/2014/main" id="{2FD92EB3-0300-FF4C-94B1-83F0AAEDBC69}"/>
              </a:ext>
            </a:extLst>
          </p:cNvPr>
          <p:cNvSpPr/>
          <p:nvPr/>
        </p:nvSpPr>
        <p:spPr>
          <a:xfrm>
            <a:off x="8193262" y="5138602"/>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ontologies</a:t>
            </a:r>
          </a:p>
        </p:txBody>
      </p:sp>
      <p:cxnSp>
        <p:nvCxnSpPr>
          <p:cNvPr id="46" name="Elbow Connector 45">
            <a:extLst>
              <a:ext uri="{FF2B5EF4-FFF2-40B4-BE49-F238E27FC236}">
                <a16:creationId xmlns:a16="http://schemas.microsoft.com/office/drawing/2014/main" id="{EC274F59-B9F4-3E4B-B404-4A7BFD4FD605}"/>
              </a:ext>
            </a:extLst>
          </p:cNvPr>
          <p:cNvCxnSpPr>
            <a:stCxn id="32" idx="2"/>
            <a:endCxn id="45" idx="4"/>
          </p:cNvCxnSpPr>
          <p:nvPr/>
        </p:nvCxnSpPr>
        <p:spPr>
          <a:xfrm rot="16200000" flipH="1">
            <a:off x="6671642" y="4182062"/>
            <a:ext cx="77766" cy="4321661"/>
          </a:xfrm>
          <a:prstGeom prst="bentConnector3">
            <a:avLst>
              <a:gd name="adj1" fmla="val 39395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78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Navigator Component</a:t>
            </a:r>
          </a:p>
        </p:txBody>
      </p:sp>
      <p:sp>
        <p:nvSpPr>
          <p:cNvPr id="4" name="Oval 3">
            <a:extLst>
              <a:ext uri="{FF2B5EF4-FFF2-40B4-BE49-F238E27FC236}">
                <a16:creationId xmlns:a16="http://schemas.microsoft.com/office/drawing/2014/main" id="{09886CF3-F8F2-1146-815A-1C5D1A2E5BC7}"/>
              </a:ext>
            </a:extLst>
          </p:cNvPr>
          <p:cNvSpPr/>
          <p:nvPr/>
        </p:nvSpPr>
        <p:spPr>
          <a:xfrm>
            <a:off x="3861337" y="434617"/>
            <a:ext cx="1395639"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an </a:t>
            </a:r>
            <a:r>
              <a:rPr lang="en-US" sz="1000" b="1" dirty="0"/>
              <a:t>ontology </a:t>
            </a:r>
            <a:r>
              <a:rPr lang="en-US" sz="1000" dirty="0"/>
              <a:t>from the dropdown menu previously generated</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6" idx="0"/>
          </p:cNvCxnSpPr>
          <p:nvPr/>
        </p:nvCxnSpPr>
        <p:spPr>
          <a:xfrm>
            <a:off x="4559157" y="1660348"/>
            <a:ext cx="0" cy="29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24" idx="0"/>
          </p:cNvCxnSpPr>
          <p:nvPr/>
        </p:nvCxnSpPr>
        <p:spPr>
          <a:xfrm flipH="1">
            <a:off x="4556082" y="3026684"/>
            <a:ext cx="3075" cy="58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623833" y="3142360"/>
            <a:ext cx="1090233"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81262" y="2511703"/>
            <a:ext cx="873302" cy="246221"/>
          </a:xfrm>
          <a:prstGeom prst="rect">
            <a:avLst/>
          </a:prstGeom>
          <a:noFill/>
        </p:spPr>
        <p:txBody>
          <a:bodyPr wrap="square" rtlCol="0">
            <a:spAutoFit/>
          </a:bodyPr>
          <a:lstStyle/>
          <a:p>
            <a:r>
              <a:rPr lang="en-US" sz="1000" dirty="0"/>
              <a:t>Yes</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595698" y="1537833"/>
            <a:ext cx="4103934"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selectMenu</a:t>
            </a:r>
            <a:r>
              <a:rPr lang="en-US" dirty="0"/>
              <a:t>();</a:t>
            </a:r>
          </a:p>
          <a:p>
            <a:pPr marL="742950" lvl="1" indent="-285750">
              <a:buFont typeface="Arial" panose="020B0604020202020204" pitchFamily="34" charset="0"/>
              <a:buChar char="•"/>
            </a:pPr>
            <a:r>
              <a:rPr lang="en-US" dirty="0" err="1"/>
              <a:t>NavigatorComponent.js</a:t>
            </a:r>
            <a:r>
              <a:rPr lang="en-US" dirty="0"/>
              <a:t>: line 142 </a:t>
            </a:r>
          </a:p>
        </p:txBody>
      </p:sp>
      <p:sp>
        <p:nvSpPr>
          <p:cNvPr id="6" name="Diamond 5">
            <a:extLst>
              <a:ext uri="{FF2B5EF4-FFF2-40B4-BE49-F238E27FC236}">
                <a16:creationId xmlns:a16="http://schemas.microsoft.com/office/drawing/2014/main" id="{AAA64D45-C669-4C49-8B60-1ADD656C5337}"/>
              </a:ext>
            </a:extLst>
          </p:cNvPr>
          <p:cNvSpPr/>
          <p:nvPr/>
        </p:nvSpPr>
        <p:spPr>
          <a:xfrm>
            <a:off x="3546977" y="195164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ontology a Tangherlini Index?</a:t>
            </a:r>
          </a:p>
        </p:txBody>
      </p:sp>
      <p:sp>
        <p:nvSpPr>
          <p:cNvPr id="21" name="Oval 20">
            <a:extLst>
              <a:ext uri="{FF2B5EF4-FFF2-40B4-BE49-F238E27FC236}">
                <a16:creationId xmlns:a16="http://schemas.microsoft.com/office/drawing/2014/main" id="{260EC6D8-B5E1-A14C-AB9D-FC1FE688865B}"/>
              </a:ext>
            </a:extLst>
          </p:cNvPr>
          <p:cNvSpPr/>
          <p:nvPr/>
        </p:nvSpPr>
        <p:spPr>
          <a:xfrm>
            <a:off x="6168902" y="1867578"/>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ontologies</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71337" y="2489165"/>
            <a:ext cx="5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71DE7C8-A59E-DB4D-90D5-404AEFCF4B3A}"/>
              </a:ext>
            </a:extLst>
          </p:cNvPr>
          <p:cNvSpPr/>
          <p:nvPr/>
        </p:nvSpPr>
        <p:spPr>
          <a:xfrm>
            <a:off x="3877988" y="3616058"/>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Send item to navigation to display results </a:t>
            </a:r>
          </a:p>
        </p:txBody>
      </p:sp>
    </p:spTree>
    <p:extLst>
      <p:ext uri="{BB962C8B-B14F-4D97-AF65-F5344CB8AC3E}">
        <p14:creationId xmlns:p14="http://schemas.microsoft.com/office/powerpoint/2010/main" val="122067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Search Component</a:t>
            </a:r>
          </a:p>
        </p:txBody>
      </p:sp>
      <p:sp>
        <p:nvSpPr>
          <p:cNvPr id="4" name="Oval 3">
            <a:extLst>
              <a:ext uri="{FF2B5EF4-FFF2-40B4-BE49-F238E27FC236}">
                <a16:creationId xmlns:a16="http://schemas.microsoft.com/office/drawing/2014/main" id="{09886CF3-F8F2-1146-815A-1C5D1A2E5BC7}"/>
              </a:ext>
            </a:extLst>
          </p:cNvPr>
          <p:cNvSpPr/>
          <p:nvPr/>
        </p:nvSpPr>
        <p:spPr>
          <a:xfrm>
            <a:off x="3826168" y="434617"/>
            <a:ext cx="1395639"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activates search input box</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13" idx="2"/>
            <a:endCxn id="6" idx="0"/>
          </p:cNvCxnSpPr>
          <p:nvPr/>
        </p:nvCxnSpPr>
        <p:spPr>
          <a:xfrm>
            <a:off x="4520913" y="2970724"/>
            <a:ext cx="3075" cy="28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24" idx="0"/>
          </p:cNvCxnSpPr>
          <p:nvPr/>
        </p:nvCxnSpPr>
        <p:spPr>
          <a:xfrm flipH="1">
            <a:off x="4520913" y="4327945"/>
            <a:ext cx="3075" cy="58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588664" y="4443621"/>
            <a:ext cx="1090233" cy="246221"/>
          </a:xfrm>
          <a:prstGeom prst="rect">
            <a:avLst/>
          </a:prstGeom>
          <a:noFill/>
        </p:spPr>
        <p:txBody>
          <a:bodyPr wrap="square" rtlCol="0">
            <a:spAutoFit/>
          </a:bodyPr>
          <a:lstStyle/>
          <a:p>
            <a:r>
              <a:rPr lang="en-US" sz="1000" dirty="0"/>
              <a:t>No</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46093" y="3812964"/>
            <a:ext cx="873302" cy="246221"/>
          </a:xfrm>
          <a:prstGeom prst="rect">
            <a:avLst/>
          </a:prstGeom>
          <a:noFill/>
        </p:spPr>
        <p:txBody>
          <a:bodyPr wrap="square" rtlCol="0">
            <a:spAutoFit/>
          </a:bodyPr>
          <a:lstStyle/>
          <a:p>
            <a:r>
              <a:rPr lang="en-US" sz="1000" dirty="0"/>
              <a:t>Yes</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595698" y="1537833"/>
            <a:ext cx="4103934" cy="1477328"/>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handleFuzzySearch</a:t>
            </a:r>
            <a:r>
              <a:rPr lang="en-US" dirty="0"/>
              <a:t>();</a:t>
            </a:r>
          </a:p>
          <a:p>
            <a:pPr marL="742950" lvl="1" indent="-285750">
              <a:buFont typeface="Arial" panose="020B0604020202020204" pitchFamily="34" charset="0"/>
              <a:buChar char="•"/>
            </a:pPr>
            <a:r>
              <a:rPr lang="en-US" dirty="0" err="1"/>
              <a:t>SearchComponent.js</a:t>
            </a:r>
            <a:r>
              <a:rPr lang="en-US" dirty="0"/>
              <a:t>: line 61</a:t>
            </a:r>
          </a:p>
          <a:p>
            <a:pPr marL="285750" indent="-285750">
              <a:buFont typeface="Arial" panose="020B0604020202020204" pitchFamily="34" charset="0"/>
              <a:buChar char="•"/>
            </a:pPr>
            <a:r>
              <a:rPr lang="en-US" dirty="0" err="1"/>
              <a:t>getKeywords</a:t>
            </a:r>
            <a:r>
              <a:rPr lang="en-US" dirty="0"/>
              <a:t>();</a:t>
            </a:r>
          </a:p>
          <a:p>
            <a:pPr marL="742950" lvl="1" indent="-285750">
              <a:buFont typeface="Arial" panose="020B0604020202020204" pitchFamily="34" charset="0"/>
              <a:buChar char="•"/>
            </a:pPr>
            <a:r>
              <a:rPr lang="en-US" dirty="0"/>
              <a:t>/Navigation/</a:t>
            </a:r>
            <a:r>
              <a:rPr lang="en-US" dirty="0" err="1"/>
              <a:t>model.js</a:t>
            </a:r>
            <a:r>
              <a:rPr lang="en-US" dirty="0"/>
              <a:t>: line 76</a:t>
            </a:r>
          </a:p>
        </p:txBody>
      </p:sp>
      <p:sp>
        <p:nvSpPr>
          <p:cNvPr id="6" name="Diamond 5">
            <a:extLst>
              <a:ext uri="{FF2B5EF4-FFF2-40B4-BE49-F238E27FC236}">
                <a16:creationId xmlns:a16="http://schemas.microsoft.com/office/drawing/2014/main" id="{AAA64D45-C669-4C49-8B60-1ADD656C5337}"/>
              </a:ext>
            </a:extLst>
          </p:cNvPr>
          <p:cNvSpPr/>
          <p:nvPr/>
        </p:nvSpPr>
        <p:spPr>
          <a:xfrm>
            <a:off x="3511808" y="3252907"/>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search input empty?</a:t>
            </a:r>
          </a:p>
        </p:txBody>
      </p:sp>
      <p:sp>
        <p:nvSpPr>
          <p:cNvPr id="21" name="Oval 20">
            <a:extLst>
              <a:ext uri="{FF2B5EF4-FFF2-40B4-BE49-F238E27FC236}">
                <a16:creationId xmlns:a16="http://schemas.microsoft.com/office/drawing/2014/main" id="{260EC6D8-B5E1-A14C-AB9D-FC1FE688865B}"/>
              </a:ext>
            </a:extLst>
          </p:cNvPr>
          <p:cNvSpPr/>
          <p:nvPr/>
        </p:nvSpPr>
        <p:spPr>
          <a:xfrm>
            <a:off x="6133733" y="3168839"/>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all possible keywords</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36168" y="3790426"/>
            <a:ext cx="59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71DE7C8-A59E-DB4D-90D5-404AEFCF4B3A}"/>
              </a:ext>
            </a:extLst>
          </p:cNvPr>
          <p:cNvSpPr/>
          <p:nvPr/>
        </p:nvSpPr>
        <p:spPr>
          <a:xfrm>
            <a:off x="3775322" y="4917318"/>
            <a:ext cx="1491181" cy="1331081"/>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dropdown list of keywords that match search input ranked by keyword weight</a:t>
            </a:r>
          </a:p>
        </p:txBody>
      </p:sp>
      <p:sp>
        <p:nvSpPr>
          <p:cNvPr id="13" name="Rectangle 12">
            <a:extLst>
              <a:ext uri="{FF2B5EF4-FFF2-40B4-BE49-F238E27FC236}">
                <a16:creationId xmlns:a16="http://schemas.microsoft.com/office/drawing/2014/main" id="{F5DC98ED-9722-BA49-A37C-7FD9984E1FAF}"/>
              </a:ext>
            </a:extLst>
          </p:cNvPr>
          <p:cNvSpPr/>
          <p:nvPr/>
        </p:nvSpPr>
        <p:spPr>
          <a:xfrm>
            <a:off x="3796584" y="1984405"/>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Create list of possible keywords including keyword xml and stories xml [</a:t>
            </a:r>
            <a:r>
              <a:rPr lang="en-US" sz="1000" dirty="0" err="1"/>
              <a:t>getKeywords</a:t>
            </a:r>
            <a:r>
              <a:rPr lang="en-US" sz="1000" dirty="0"/>
              <a:t>();]</a:t>
            </a:r>
          </a:p>
        </p:txBody>
      </p:sp>
      <p:cxnSp>
        <p:nvCxnSpPr>
          <p:cNvPr id="8" name="Straight Arrow Connector 7">
            <a:extLst>
              <a:ext uri="{FF2B5EF4-FFF2-40B4-BE49-F238E27FC236}">
                <a16:creationId xmlns:a16="http://schemas.microsoft.com/office/drawing/2014/main" id="{BFF6EC2C-C29E-564D-84F3-F66C0020C029}"/>
              </a:ext>
            </a:extLst>
          </p:cNvPr>
          <p:cNvCxnSpPr>
            <a:cxnSpLocks/>
            <a:stCxn id="4" idx="4"/>
            <a:endCxn id="13" idx="0"/>
          </p:cNvCxnSpPr>
          <p:nvPr/>
        </p:nvCxnSpPr>
        <p:spPr>
          <a:xfrm flipH="1">
            <a:off x="4520913" y="1660348"/>
            <a:ext cx="3075" cy="32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92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Search Component</a:t>
            </a:r>
          </a:p>
        </p:txBody>
      </p:sp>
      <p:sp>
        <p:nvSpPr>
          <p:cNvPr id="4" name="Oval 3">
            <a:extLst>
              <a:ext uri="{FF2B5EF4-FFF2-40B4-BE49-F238E27FC236}">
                <a16:creationId xmlns:a16="http://schemas.microsoft.com/office/drawing/2014/main" id="{09886CF3-F8F2-1146-815A-1C5D1A2E5BC7}"/>
              </a:ext>
            </a:extLst>
          </p:cNvPr>
          <p:cNvSpPr/>
          <p:nvPr/>
        </p:nvSpPr>
        <p:spPr>
          <a:xfrm>
            <a:off x="3826168" y="434617"/>
            <a:ext cx="1395639"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selects search term</a:t>
            </a:r>
          </a:p>
        </p:txBody>
      </p:sp>
      <p:cxnSp>
        <p:nvCxnSpPr>
          <p:cNvPr id="18" name="Straight Arrow Connector 17">
            <a:extLst>
              <a:ext uri="{FF2B5EF4-FFF2-40B4-BE49-F238E27FC236}">
                <a16:creationId xmlns:a16="http://schemas.microsoft.com/office/drawing/2014/main" id="{C0728E2D-F016-9A4E-AD25-471FB62DAFCE}"/>
              </a:ext>
            </a:extLst>
          </p:cNvPr>
          <p:cNvCxnSpPr>
            <a:cxnSpLocks/>
            <a:stCxn id="6" idx="2"/>
            <a:endCxn id="13" idx="0"/>
          </p:cNvCxnSpPr>
          <p:nvPr/>
        </p:nvCxnSpPr>
        <p:spPr>
          <a:xfrm>
            <a:off x="4520912" y="3161707"/>
            <a:ext cx="6139" cy="57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6501C99-C3E8-EC41-B8F0-C55C1C4B87A8}"/>
              </a:ext>
            </a:extLst>
          </p:cNvPr>
          <p:cNvSpPr txBox="1"/>
          <p:nvPr/>
        </p:nvSpPr>
        <p:spPr>
          <a:xfrm>
            <a:off x="4618213" y="3151960"/>
            <a:ext cx="1090233" cy="246221"/>
          </a:xfrm>
          <a:prstGeom prst="rect">
            <a:avLst/>
          </a:prstGeom>
          <a:noFill/>
        </p:spPr>
        <p:txBody>
          <a:bodyPr wrap="square" rtlCol="0">
            <a:spAutoFit/>
          </a:bodyPr>
          <a:lstStyle/>
          <a:p>
            <a:r>
              <a:rPr lang="en-US" sz="1000" dirty="0"/>
              <a:t>Keyword</a:t>
            </a:r>
          </a:p>
        </p:txBody>
      </p:sp>
      <p:sp>
        <p:nvSpPr>
          <p:cNvPr id="39" name="TextBox 38">
            <a:extLst>
              <a:ext uri="{FF2B5EF4-FFF2-40B4-BE49-F238E27FC236}">
                <a16:creationId xmlns:a16="http://schemas.microsoft.com/office/drawing/2014/main" id="{DA7ABD83-2993-0946-9C99-76B573A9C635}"/>
              </a:ext>
            </a:extLst>
          </p:cNvPr>
          <p:cNvSpPr txBox="1"/>
          <p:nvPr/>
        </p:nvSpPr>
        <p:spPr>
          <a:xfrm>
            <a:off x="5422578" y="2688760"/>
            <a:ext cx="873302" cy="246221"/>
          </a:xfrm>
          <a:prstGeom prst="rect">
            <a:avLst/>
          </a:prstGeom>
          <a:noFill/>
        </p:spPr>
        <p:txBody>
          <a:bodyPr wrap="square" rtlCol="0">
            <a:spAutoFit/>
          </a:bodyPr>
          <a:lstStyle/>
          <a:p>
            <a:r>
              <a:rPr lang="en-US" sz="1000" dirty="0"/>
              <a:t>Story</a:t>
            </a:r>
            <a:endParaRPr lang="en-US" sz="1000" b="1" dirty="0"/>
          </a:p>
        </p:txBody>
      </p:sp>
      <p:sp>
        <p:nvSpPr>
          <p:cNvPr id="40" name="TextBox 39">
            <a:extLst>
              <a:ext uri="{FF2B5EF4-FFF2-40B4-BE49-F238E27FC236}">
                <a16:creationId xmlns:a16="http://schemas.microsoft.com/office/drawing/2014/main" id="{7D0589EF-C27F-1D4F-B37D-CF585DC7A3F3}"/>
              </a:ext>
            </a:extLst>
          </p:cNvPr>
          <p:cNvSpPr txBox="1"/>
          <p:nvPr/>
        </p:nvSpPr>
        <p:spPr>
          <a:xfrm>
            <a:off x="7595698" y="1537833"/>
            <a:ext cx="4103934"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handleSearch</a:t>
            </a:r>
            <a:r>
              <a:rPr lang="en-US" dirty="0"/>
              <a:t>();</a:t>
            </a:r>
          </a:p>
          <a:p>
            <a:pPr marL="742950" lvl="1" indent="-285750">
              <a:buFont typeface="Arial" panose="020B0604020202020204" pitchFamily="34" charset="0"/>
              <a:buChar char="•"/>
            </a:pPr>
            <a:r>
              <a:rPr lang="en-US" dirty="0" err="1"/>
              <a:t>SearchComponent.js</a:t>
            </a:r>
            <a:r>
              <a:rPr lang="en-US" dirty="0"/>
              <a:t>: line 41</a:t>
            </a:r>
          </a:p>
        </p:txBody>
      </p:sp>
      <p:sp>
        <p:nvSpPr>
          <p:cNvPr id="6" name="Diamond 5">
            <a:extLst>
              <a:ext uri="{FF2B5EF4-FFF2-40B4-BE49-F238E27FC236}">
                <a16:creationId xmlns:a16="http://schemas.microsoft.com/office/drawing/2014/main" id="{AAA64D45-C669-4C49-8B60-1ADD656C5337}"/>
              </a:ext>
            </a:extLst>
          </p:cNvPr>
          <p:cNvSpPr/>
          <p:nvPr/>
        </p:nvSpPr>
        <p:spPr>
          <a:xfrm>
            <a:off x="3508732" y="2086669"/>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search term a story or keyword?</a:t>
            </a:r>
          </a:p>
        </p:txBody>
      </p:sp>
      <p:sp>
        <p:nvSpPr>
          <p:cNvPr id="21" name="Oval 20">
            <a:extLst>
              <a:ext uri="{FF2B5EF4-FFF2-40B4-BE49-F238E27FC236}">
                <a16:creationId xmlns:a16="http://schemas.microsoft.com/office/drawing/2014/main" id="{260EC6D8-B5E1-A14C-AB9D-FC1FE688865B}"/>
              </a:ext>
            </a:extLst>
          </p:cNvPr>
          <p:cNvSpPr/>
          <p:nvPr/>
        </p:nvSpPr>
        <p:spPr>
          <a:xfrm>
            <a:off x="6175509" y="2002601"/>
            <a:ext cx="1356188" cy="1243174"/>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Send list of associated stories with keyword to Navigation</a:t>
            </a:r>
          </a:p>
        </p:txBody>
      </p:sp>
      <p:cxnSp>
        <p:nvCxnSpPr>
          <p:cNvPr id="11" name="Straight Arrow Connector 10">
            <a:extLst>
              <a:ext uri="{FF2B5EF4-FFF2-40B4-BE49-F238E27FC236}">
                <a16:creationId xmlns:a16="http://schemas.microsoft.com/office/drawing/2014/main" id="{792424C6-9226-FB44-885A-F507C00F8ED2}"/>
              </a:ext>
            </a:extLst>
          </p:cNvPr>
          <p:cNvCxnSpPr>
            <a:stCxn id="6" idx="3"/>
            <a:endCxn id="21" idx="2"/>
          </p:cNvCxnSpPr>
          <p:nvPr/>
        </p:nvCxnSpPr>
        <p:spPr>
          <a:xfrm>
            <a:off x="5533092" y="2624188"/>
            <a:ext cx="642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DC98ED-9722-BA49-A37C-7FD9984E1FAF}"/>
              </a:ext>
            </a:extLst>
          </p:cNvPr>
          <p:cNvSpPr/>
          <p:nvPr/>
        </p:nvSpPr>
        <p:spPr>
          <a:xfrm>
            <a:off x="3802722" y="3733838"/>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Format keyword data to be sent to Navigation</a:t>
            </a:r>
          </a:p>
        </p:txBody>
      </p:sp>
      <p:cxnSp>
        <p:nvCxnSpPr>
          <p:cNvPr id="19" name="Straight Arrow Connector 18">
            <a:extLst>
              <a:ext uri="{FF2B5EF4-FFF2-40B4-BE49-F238E27FC236}">
                <a16:creationId xmlns:a16="http://schemas.microsoft.com/office/drawing/2014/main" id="{7D29FDAC-508C-9749-B88D-2566D543C6E1}"/>
              </a:ext>
            </a:extLst>
          </p:cNvPr>
          <p:cNvCxnSpPr>
            <a:stCxn id="4" idx="4"/>
            <a:endCxn id="6" idx="0"/>
          </p:cNvCxnSpPr>
          <p:nvPr/>
        </p:nvCxnSpPr>
        <p:spPr>
          <a:xfrm flipH="1">
            <a:off x="4520912" y="1660348"/>
            <a:ext cx="3076" cy="42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C019B6F-77CD-A548-9D01-0AAFE2EB3B39}"/>
              </a:ext>
            </a:extLst>
          </p:cNvPr>
          <p:cNvCxnSpPr>
            <a:stCxn id="13" idx="2"/>
            <a:endCxn id="21" idx="4"/>
          </p:cNvCxnSpPr>
          <p:nvPr/>
        </p:nvCxnSpPr>
        <p:spPr>
          <a:xfrm rot="5400000" flipH="1" flipV="1">
            <a:off x="4953136" y="2819690"/>
            <a:ext cx="1474382" cy="2326552"/>
          </a:xfrm>
          <a:prstGeom prst="bentConnector3">
            <a:avLst>
              <a:gd name="adj1" fmla="val -1550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29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Navigation Component</a:t>
            </a:r>
          </a:p>
        </p:txBody>
      </p:sp>
      <p:sp>
        <p:nvSpPr>
          <p:cNvPr id="4" name="Oval 3">
            <a:extLst>
              <a:ext uri="{FF2B5EF4-FFF2-40B4-BE49-F238E27FC236}">
                <a16:creationId xmlns:a16="http://schemas.microsoft.com/office/drawing/2014/main" id="{09886CF3-F8F2-1146-815A-1C5D1A2E5BC7}"/>
              </a:ext>
            </a:extLst>
          </p:cNvPr>
          <p:cNvSpPr/>
          <p:nvPr/>
        </p:nvSpPr>
        <p:spPr>
          <a:xfrm>
            <a:off x="3879745" y="386862"/>
            <a:ext cx="1372193"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Receive Items to display from Navigator or Search Components</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21" idx="0"/>
          </p:cNvCxnSpPr>
          <p:nvPr/>
        </p:nvCxnSpPr>
        <p:spPr>
          <a:xfrm>
            <a:off x="4565842" y="1612593"/>
            <a:ext cx="5552" cy="41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1477328"/>
          </a:xfrm>
          <a:prstGeom prst="rect">
            <a:avLst/>
          </a:prstGeom>
          <a:noFill/>
        </p:spPr>
        <p:txBody>
          <a:bodyPr wrap="square" rtlCol="0">
            <a:spAutoFit/>
          </a:bodyPr>
          <a:lstStyle/>
          <a:p>
            <a:r>
              <a:rPr lang="en-US" b="1" dirty="0"/>
              <a:t>Functions</a:t>
            </a:r>
          </a:p>
          <a:p>
            <a:pPr marL="285750" indent="-285750">
              <a:buFont typeface="Arial" panose="020B0604020202020204" pitchFamily="34" charset="0"/>
              <a:buChar char="•"/>
            </a:pPr>
            <a:r>
              <a:rPr lang="en-US" dirty="0" err="1"/>
              <a:t>updateItems</a:t>
            </a:r>
            <a:r>
              <a:rPr lang="en-US" dirty="0"/>
              <a:t>();</a:t>
            </a:r>
          </a:p>
          <a:p>
            <a:pPr marL="742950" lvl="1" indent="-285750">
              <a:buFont typeface="Arial" panose="020B0604020202020204" pitchFamily="34" charset="0"/>
              <a:buChar char="•"/>
            </a:pPr>
            <a:r>
              <a:rPr lang="en-US" dirty="0" err="1"/>
              <a:t>Navigation.js</a:t>
            </a:r>
            <a:r>
              <a:rPr lang="en-US" dirty="0"/>
              <a:t>: line 145</a:t>
            </a:r>
          </a:p>
          <a:p>
            <a:pPr marL="285750" indent="-285750">
              <a:buFont typeface="Arial" panose="020B0604020202020204" pitchFamily="34" charset="0"/>
              <a:buChar char="•"/>
            </a:pPr>
            <a:r>
              <a:rPr lang="en-US" dirty="0" err="1"/>
              <a:t>dateFilterHelper</a:t>
            </a:r>
            <a:r>
              <a:rPr lang="en-US" dirty="0"/>
              <a:t>();</a:t>
            </a:r>
          </a:p>
          <a:p>
            <a:pPr marL="742950" lvl="1" indent="-285750">
              <a:buFont typeface="Arial" panose="020B0604020202020204" pitchFamily="34" charset="0"/>
              <a:buChar char="•"/>
            </a:pPr>
            <a:r>
              <a:rPr lang="en-US" dirty="0"/>
              <a:t>/Navigation/mod0el.js: line 199 </a:t>
            </a:r>
          </a:p>
        </p:txBody>
      </p:sp>
      <p:sp>
        <p:nvSpPr>
          <p:cNvPr id="21" name="Rectangle 20">
            <a:extLst>
              <a:ext uri="{FF2B5EF4-FFF2-40B4-BE49-F238E27FC236}">
                <a16:creationId xmlns:a16="http://schemas.microsoft.com/office/drawing/2014/main" id="{D506C903-B600-1645-B8E7-B804DF4B80B0}"/>
              </a:ext>
            </a:extLst>
          </p:cNvPr>
          <p:cNvSpPr/>
          <p:nvPr/>
        </p:nvSpPr>
        <p:spPr>
          <a:xfrm>
            <a:off x="3847065" y="2028842"/>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Save the current state in </a:t>
            </a:r>
            <a:r>
              <a:rPr lang="en-US" sz="1000" dirty="0" err="1"/>
              <a:t>localStorage</a:t>
            </a:r>
            <a:r>
              <a:rPr lang="en-US" sz="1000" dirty="0"/>
              <a:t> so user can navigate between tabs without losing search/navigation settings</a:t>
            </a:r>
          </a:p>
        </p:txBody>
      </p:sp>
      <p:cxnSp>
        <p:nvCxnSpPr>
          <p:cNvPr id="28" name="Straight Arrow Connector 27">
            <a:extLst>
              <a:ext uri="{FF2B5EF4-FFF2-40B4-BE49-F238E27FC236}">
                <a16:creationId xmlns:a16="http://schemas.microsoft.com/office/drawing/2014/main" id="{5FC34781-DA74-5C43-A13B-60B7153BDE67}"/>
              </a:ext>
            </a:extLst>
          </p:cNvPr>
          <p:cNvCxnSpPr>
            <a:cxnSpLocks/>
            <a:stCxn id="39" idx="2"/>
            <a:endCxn id="34" idx="0"/>
          </p:cNvCxnSpPr>
          <p:nvPr/>
        </p:nvCxnSpPr>
        <p:spPr>
          <a:xfrm flipH="1">
            <a:off x="4549695" y="4696423"/>
            <a:ext cx="11972" cy="45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81B4DBE8-78C5-2541-A6D8-794A07BDCAD2}"/>
              </a:ext>
            </a:extLst>
          </p:cNvPr>
          <p:cNvSpPr/>
          <p:nvPr/>
        </p:nvSpPr>
        <p:spPr>
          <a:xfrm>
            <a:off x="6061395" y="4981167"/>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Update </a:t>
            </a:r>
            <a:r>
              <a:rPr lang="en-US" sz="1000" dirty="0" err="1"/>
              <a:t>displayItemsList</a:t>
            </a:r>
            <a:r>
              <a:rPr lang="en-US" sz="1000" dirty="0"/>
              <a:t> with what is in the timeline filter</a:t>
            </a:r>
          </a:p>
        </p:txBody>
      </p:sp>
      <p:sp>
        <p:nvSpPr>
          <p:cNvPr id="34" name="Diamond 33">
            <a:extLst>
              <a:ext uri="{FF2B5EF4-FFF2-40B4-BE49-F238E27FC236}">
                <a16:creationId xmlns:a16="http://schemas.microsoft.com/office/drawing/2014/main" id="{88D76B81-BB40-7C42-B872-3BD4AB2A23B4}"/>
              </a:ext>
            </a:extLst>
          </p:cNvPr>
          <p:cNvSpPr/>
          <p:nvPr/>
        </p:nvSpPr>
        <p:spPr>
          <a:xfrm>
            <a:off x="3537515" y="5151776"/>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time filter on?</a:t>
            </a:r>
          </a:p>
        </p:txBody>
      </p:sp>
      <p:sp>
        <p:nvSpPr>
          <p:cNvPr id="35" name="TextBox 34">
            <a:extLst>
              <a:ext uri="{FF2B5EF4-FFF2-40B4-BE49-F238E27FC236}">
                <a16:creationId xmlns:a16="http://schemas.microsoft.com/office/drawing/2014/main" id="{2175A3CA-A808-F74A-A140-88C10FAD6E0F}"/>
              </a:ext>
            </a:extLst>
          </p:cNvPr>
          <p:cNvSpPr txBox="1"/>
          <p:nvPr/>
        </p:nvSpPr>
        <p:spPr>
          <a:xfrm>
            <a:off x="5504368" y="5689652"/>
            <a:ext cx="873302" cy="246221"/>
          </a:xfrm>
          <a:prstGeom prst="rect">
            <a:avLst/>
          </a:prstGeom>
          <a:noFill/>
        </p:spPr>
        <p:txBody>
          <a:bodyPr wrap="square" rtlCol="0">
            <a:spAutoFit/>
          </a:bodyPr>
          <a:lstStyle/>
          <a:p>
            <a:r>
              <a:rPr lang="en-US" sz="1000" dirty="0"/>
              <a:t>Yes</a:t>
            </a:r>
            <a:endParaRPr lang="en-US" sz="1000" b="1" dirty="0"/>
          </a:p>
        </p:txBody>
      </p:sp>
      <p:sp>
        <p:nvSpPr>
          <p:cNvPr id="36" name="TextBox 35">
            <a:extLst>
              <a:ext uri="{FF2B5EF4-FFF2-40B4-BE49-F238E27FC236}">
                <a16:creationId xmlns:a16="http://schemas.microsoft.com/office/drawing/2014/main" id="{E6C19FDF-E07F-684E-8518-D2171E569674}"/>
              </a:ext>
            </a:extLst>
          </p:cNvPr>
          <p:cNvSpPr txBox="1"/>
          <p:nvPr/>
        </p:nvSpPr>
        <p:spPr>
          <a:xfrm>
            <a:off x="4593656" y="6227171"/>
            <a:ext cx="873302" cy="246221"/>
          </a:xfrm>
          <a:prstGeom prst="rect">
            <a:avLst/>
          </a:prstGeom>
          <a:noFill/>
        </p:spPr>
        <p:txBody>
          <a:bodyPr wrap="square" rtlCol="0">
            <a:spAutoFit/>
          </a:bodyPr>
          <a:lstStyle/>
          <a:p>
            <a:r>
              <a:rPr lang="en-US" sz="1000" dirty="0"/>
              <a:t>No</a:t>
            </a:r>
          </a:p>
        </p:txBody>
      </p:sp>
      <p:sp>
        <p:nvSpPr>
          <p:cNvPr id="37" name="Oval 36">
            <a:extLst>
              <a:ext uri="{FF2B5EF4-FFF2-40B4-BE49-F238E27FC236}">
                <a16:creationId xmlns:a16="http://schemas.microsoft.com/office/drawing/2014/main" id="{F16AF613-848E-F842-97BE-7E94D35CA3E2}"/>
              </a:ext>
            </a:extLst>
          </p:cNvPr>
          <p:cNvSpPr/>
          <p:nvPr/>
        </p:nvSpPr>
        <p:spPr>
          <a:xfrm>
            <a:off x="8630819" y="4981167"/>
            <a:ext cx="1497568" cy="12890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items in </a:t>
            </a:r>
            <a:r>
              <a:rPr lang="en-US" sz="1000" dirty="0" err="1"/>
              <a:t>displayItemsList</a:t>
            </a:r>
            <a:endParaRPr lang="en-US" sz="1000" dirty="0"/>
          </a:p>
        </p:txBody>
      </p:sp>
      <p:cxnSp>
        <p:nvCxnSpPr>
          <p:cNvPr id="38" name="Straight Arrow Connector 37">
            <a:extLst>
              <a:ext uri="{FF2B5EF4-FFF2-40B4-BE49-F238E27FC236}">
                <a16:creationId xmlns:a16="http://schemas.microsoft.com/office/drawing/2014/main" id="{DF631022-8687-CF4E-B447-62BF395DAE06}"/>
              </a:ext>
            </a:extLst>
          </p:cNvPr>
          <p:cNvCxnSpPr>
            <a:cxnSpLocks/>
            <a:endCxn id="33" idx="2"/>
          </p:cNvCxnSpPr>
          <p:nvPr/>
        </p:nvCxnSpPr>
        <p:spPr>
          <a:xfrm>
            <a:off x="5466958" y="5669666"/>
            <a:ext cx="594437" cy="2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284D14BF-3765-914E-B785-0447B725F520}"/>
              </a:ext>
            </a:extLst>
          </p:cNvPr>
          <p:cNvCxnSpPr>
            <a:stCxn id="34" idx="2"/>
            <a:endCxn id="37" idx="4"/>
          </p:cNvCxnSpPr>
          <p:nvPr/>
        </p:nvCxnSpPr>
        <p:spPr>
          <a:xfrm rot="16200000" flipH="1">
            <a:off x="6942943" y="3833566"/>
            <a:ext cx="43412" cy="4829908"/>
          </a:xfrm>
          <a:prstGeom prst="bentConnector3">
            <a:avLst>
              <a:gd name="adj1" fmla="val 62658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F8C7A16-7E9E-DD4E-AE90-724514F20948}"/>
              </a:ext>
            </a:extLst>
          </p:cNvPr>
          <p:cNvSpPr/>
          <p:nvPr/>
        </p:nvSpPr>
        <p:spPr>
          <a:xfrm>
            <a:off x="3837338" y="3710104"/>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Update list of items to display</a:t>
            </a:r>
          </a:p>
        </p:txBody>
      </p:sp>
      <p:cxnSp>
        <p:nvCxnSpPr>
          <p:cNvPr id="42" name="Straight Arrow Connector 41">
            <a:extLst>
              <a:ext uri="{FF2B5EF4-FFF2-40B4-BE49-F238E27FC236}">
                <a16:creationId xmlns:a16="http://schemas.microsoft.com/office/drawing/2014/main" id="{572EECA5-8517-264A-BF3D-F52E3F11EAB0}"/>
              </a:ext>
            </a:extLst>
          </p:cNvPr>
          <p:cNvCxnSpPr>
            <a:stCxn id="21" idx="2"/>
            <a:endCxn id="39" idx="0"/>
          </p:cNvCxnSpPr>
          <p:nvPr/>
        </p:nvCxnSpPr>
        <p:spPr>
          <a:xfrm flipH="1">
            <a:off x="4561667" y="3015161"/>
            <a:ext cx="9727" cy="694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98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Navigation Component</a:t>
            </a:r>
          </a:p>
        </p:txBody>
      </p:sp>
      <p:sp>
        <p:nvSpPr>
          <p:cNvPr id="4" name="Oval 3">
            <a:extLst>
              <a:ext uri="{FF2B5EF4-FFF2-40B4-BE49-F238E27FC236}">
                <a16:creationId xmlns:a16="http://schemas.microsoft.com/office/drawing/2014/main" id="{09886CF3-F8F2-1146-815A-1C5D1A2E5BC7}"/>
              </a:ext>
            </a:extLst>
          </p:cNvPr>
          <p:cNvSpPr/>
          <p:nvPr/>
        </p:nvSpPr>
        <p:spPr>
          <a:xfrm>
            <a:off x="3879745" y="386862"/>
            <a:ext cx="1372193"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Timeline is turned on</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23" idx="0"/>
          </p:cNvCxnSpPr>
          <p:nvPr/>
        </p:nvCxnSpPr>
        <p:spPr>
          <a:xfrm flipH="1">
            <a:off x="4562123" y="1612593"/>
            <a:ext cx="3719" cy="37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23" idx="2"/>
          </p:cNvCxnSpPr>
          <p:nvPr/>
        </p:nvCxnSpPr>
        <p:spPr>
          <a:xfrm flipH="1">
            <a:off x="4549695" y="2969573"/>
            <a:ext cx="12428" cy="64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923330"/>
          </a:xfrm>
          <a:prstGeom prst="rect">
            <a:avLst/>
          </a:prstGeom>
          <a:noFill/>
        </p:spPr>
        <p:txBody>
          <a:bodyPr wrap="square" rtlCol="0">
            <a:spAutoFit/>
          </a:bodyPr>
          <a:lstStyle/>
          <a:p>
            <a:r>
              <a:rPr lang="en-US" b="1" dirty="0"/>
              <a:t>Function</a:t>
            </a:r>
          </a:p>
          <a:p>
            <a:pPr marL="285750" indent="-285750">
              <a:buFont typeface="Arial" panose="020B0604020202020204" pitchFamily="34" charset="0"/>
              <a:buChar char="•"/>
            </a:pPr>
            <a:r>
              <a:rPr lang="en-US" dirty="0" err="1"/>
              <a:t>timeFilterHandler</a:t>
            </a:r>
            <a:r>
              <a:rPr lang="en-US" dirty="0"/>
              <a:t>();</a:t>
            </a:r>
          </a:p>
          <a:p>
            <a:pPr marL="742950" lvl="1" indent="-285750">
              <a:buFont typeface="Arial" panose="020B0604020202020204" pitchFamily="34" charset="0"/>
              <a:buChar char="•"/>
            </a:pPr>
            <a:r>
              <a:rPr lang="en-US" dirty="0" err="1"/>
              <a:t>Navigation.js</a:t>
            </a:r>
            <a:r>
              <a:rPr lang="en-US" dirty="0"/>
              <a:t>: line 184 </a:t>
            </a:r>
          </a:p>
        </p:txBody>
      </p:sp>
      <p:sp>
        <p:nvSpPr>
          <p:cNvPr id="21" name="Oval 20">
            <a:extLst>
              <a:ext uri="{FF2B5EF4-FFF2-40B4-BE49-F238E27FC236}">
                <a16:creationId xmlns:a16="http://schemas.microsoft.com/office/drawing/2014/main" id="{260EC6D8-B5E1-A14C-AB9D-FC1FE688865B}"/>
              </a:ext>
            </a:extLst>
          </p:cNvPr>
          <p:cNvSpPr/>
          <p:nvPr/>
        </p:nvSpPr>
        <p:spPr>
          <a:xfrm>
            <a:off x="3776738" y="3616058"/>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Update </a:t>
            </a:r>
            <a:r>
              <a:rPr lang="en-US" sz="1000" dirty="0" err="1"/>
              <a:t>displayItemsList</a:t>
            </a:r>
            <a:r>
              <a:rPr lang="en-US" sz="1000" dirty="0"/>
              <a:t> with what is in the timeline filter</a:t>
            </a:r>
          </a:p>
        </p:txBody>
      </p:sp>
      <p:sp>
        <p:nvSpPr>
          <p:cNvPr id="23" name="Rectangle 22">
            <a:extLst>
              <a:ext uri="{FF2B5EF4-FFF2-40B4-BE49-F238E27FC236}">
                <a16:creationId xmlns:a16="http://schemas.microsoft.com/office/drawing/2014/main" id="{9B1EE5AC-28AA-8446-B151-E881EC1BFFFD}"/>
              </a:ext>
            </a:extLst>
          </p:cNvPr>
          <p:cNvSpPr/>
          <p:nvPr/>
        </p:nvSpPr>
        <p:spPr>
          <a:xfrm>
            <a:off x="3837794" y="1983254"/>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Set new time filter settings (</a:t>
            </a:r>
            <a:r>
              <a:rPr lang="en-US" sz="1000" dirty="0" err="1"/>
              <a:t>fromDate</a:t>
            </a:r>
            <a:r>
              <a:rPr lang="en-US" sz="1000" dirty="0"/>
              <a:t> and </a:t>
            </a:r>
            <a:r>
              <a:rPr lang="en-US" sz="1000" dirty="0" err="1"/>
              <a:t>toDate</a:t>
            </a:r>
            <a:r>
              <a:rPr lang="en-US" sz="1000" dirty="0"/>
              <a:t>) </a:t>
            </a:r>
          </a:p>
        </p:txBody>
      </p:sp>
    </p:spTree>
    <p:extLst>
      <p:ext uri="{BB962C8B-B14F-4D97-AF65-F5344CB8AC3E}">
        <p14:creationId xmlns:p14="http://schemas.microsoft.com/office/powerpoint/2010/main" val="64792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310C-2856-D649-978A-C31A60DD2D0B}"/>
              </a:ext>
            </a:extLst>
          </p:cNvPr>
          <p:cNvSpPr>
            <a:spLocks noGrp="1"/>
          </p:cNvSpPr>
          <p:nvPr>
            <p:ph type="title"/>
          </p:nvPr>
        </p:nvSpPr>
        <p:spPr/>
        <p:txBody>
          <a:bodyPr/>
          <a:lstStyle/>
          <a:p>
            <a:r>
              <a:rPr lang="en-US" dirty="0"/>
              <a:t>Data Pipeline: Navigation Component</a:t>
            </a:r>
          </a:p>
        </p:txBody>
      </p:sp>
      <p:sp>
        <p:nvSpPr>
          <p:cNvPr id="4" name="Oval 3">
            <a:extLst>
              <a:ext uri="{FF2B5EF4-FFF2-40B4-BE49-F238E27FC236}">
                <a16:creationId xmlns:a16="http://schemas.microsoft.com/office/drawing/2014/main" id="{09886CF3-F8F2-1146-815A-1C5D1A2E5BC7}"/>
              </a:ext>
            </a:extLst>
          </p:cNvPr>
          <p:cNvSpPr/>
          <p:nvPr/>
        </p:nvSpPr>
        <p:spPr>
          <a:xfrm>
            <a:off x="3879745" y="386862"/>
            <a:ext cx="1372193" cy="1225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Update Items is called</a:t>
            </a:r>
          </a:p>
        </p:txBody>
      </p:sp>
      <p:cxnSp>
        <p:nvCxnSpPr>
          <p:cNvPr id="16" name="Straight Arrow Connector 15">
            <a:extLst>
              <a:ext uri="{FF2B5EF4-FFF2-40B4-BE49-F238E27FC236}">
                <a16:creationId xmlns:a16="http://schemas.microsoft.com/office/drawing/2014/main" id="{FE6CB294-1027-2F49-A856-D8F1CFF423D4}"/>
              </a:ext>
            </a:extLst>
          </p:cNvPr>
          <p:cNvCxnSpPr>
            <a:cxnSpLocks/>
            <a:stCxn id="4" idx="4"/>
            <a:endCxn id="10" idx="0"/>
          </p:cNvCxnSpPr>
          <p:nvPr/>
        </p:nvCxnSpPr>
        <p:spPr>
          <a:xfrm>
            <a:off x="4565842" y="1612593"/>
            <a:ext cx="7299" cy="37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728E2D-F016-9A4E-AD25-471FB62DAFCE}"/>
              </a:ext>
            </a:extLst>
          </p:cNvPr>
          <p:cNvCxnSpPr>
            <a:cxnSpLocks/>
            <a:stCxn id="10" idx="2"/>
          </p:cNvCxnSpPr>
          <p:nvPr/>
        </p:nvCxnSpPr>
        <p:spPr>
          <a:xfrm>
            <a:off x="4573141" y="3058292"/>
            <a:ext cx="0" cy="557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0589EF-C27F-1D4F-B37D-CF585DC7A3F3}"/>
              </a:ext>
            </a:extLst>
          </p:cNvPr>
          <p:cNvSpPr txBox="1"/>
          <p:nvPr/>
        </p:nvSpPr>
        <p:spPr>
          <a:xfrm>
            <a:off x="7778646" y="1537833"/>
            <a:ext cx="3920985" cy="1477328"/>
          </a:xfrm>
          <a:prstGeom prst="rect">
            <a:avLst/>
          </a:prstGeom>
          <a:noFill/>
        </p:spPr>
        <p:txBody>
          <a:bodyPr wrap="square" rtlCol="0">
            <a:spAutoFit/>
          </a:bodyPr>
          <a:lstStyle/>
          <a:p>
            <a:r>
              <a:rPr lang="en-US" b="1" dirty="0"/>
              <a:t>Functions</a:t>
            </a:r>
          </a:p>
          <a:p>
            <a:pPr marL="285750" indent="-285750">
              <a:buFont typeface="Arial" panose="020B0604020202020204" pitchFamily="34" charset="0"/>
              <a:buChar char="•"/>
            </a:pPr>
            <a:r>
              <a:rPr lang="en-US" dirty="0" err="1"/>
              <a:t>updateItems</a:t>
            </a:r>
            <a:r>
              <a:rPr lang="en-US" dirty="0"/>
              <a:t>();</a:t>
            </a:r>
          </a:p>
          <a:p>
            <a:pPr marL="742950" lvl="1" indent="-285750">
              <a:buFont typeface="Arial" panose="020B0604020202020204" pitchFamily="34" charset="0"/>
              <a:buChar char="•"/>
            </a:pPr>
            <a:r>
              <a:rPr lang="en-US" dirty="0" err="1"/>
              <a:t>Navigation.js</a:t>
            </a:r>
            <a:r>
              <a:rPr lang="en-US" dirty="0"/>
              <a:t>: line 145</a:t>
            </a:r>
          </a:p>
          <a:p>
            <a:pPr marL="285750" indent="-285750">
              <a:buFont typeface="Arial" panose="020B0604020202020204" pitchFamily="34" charset="0"/>
              <a:buChar char="•"/>
            </a:pPr>
            <a:r>
              <a:rPr lang="en-US" dirty="0" err="1"/>
              <a:t>dateFilterHelper</a:t>
            </a:r>
            <a:r>
              <a:rPr lang="en-US" dirty="0"/>
              <a:t>();</a:t>
            </a:r>
          </a:p>
          <a:p>
            <a:pPr marL="742950" lvl="1" indent="-285750">
              <a:buFont typeface="Arial" panose="020B0604020202020204" pitchFamily="34" charset="0"/>
              <a:buChar char="•"/>
            </a:pPr>
            <a:r>
              <a:rPr lang="en-US" dirty="0"/>
              <a:t>/Navigation/mod0el.js: line 199 </a:t>
            </a:r>
          </a:p>
        </p:txBody>
      </p:sp>
      <p:sp>
        <p:nvSpPr>
          <p:cNvPr id="10" name="Diamond 9">
            <a:extLst>
              <a:ext uri="{FF2B5EF4-FFF2-40B4-BE49-F238E27FC236}">
                <a16:creationId xmlns:a16="http://schemas.microsoft.com/office/drawing/2014/main" id="{F0B15179-EFDF-0744-86AD-085E9940BC48}"/>
              </a:ext>
            </a:extLst>
          </p:cNvPr>
          <p:cNvSpPr/>
          <p:nvPr/>
        </p:nvSpPr>
        <p:spPr>
          <a:xfrm>
            <a:off x="3560961" y="1983254"/>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time filter on?</a:t>
            </a:r>
          </a:p>
        </p:txBody>
      </p:sp>
      <p:sp>
        <p:nvSpPr>
          <p:cNvPr id="11" name="TextBox 10">
            <a:extLst>
              <a:ext uri="{FF2B5EF4-FFF2-40B4-BE49-F238E27FC236}">
                <a16:creationId xmlns:a16="http://schemas.microsoft.com/office/drawing/2014/main" id="{18DED469-9E1E-4045-A1D1-EA0AF7B245AB}"/>
              </a:ext>
            </a:extLst>
          </p:cNvPr>
          <p:cNvSpPr txBox="1"/>
          <p:nvPr/>
        </p:nvSpPr>
        <p:spPr>
          <a:xfrm>
            <a:off x="5504368" y="2521130"/>
            <a:ext cx="873302" cy="246221"/>
          </a:xfrm>
          <a:prstGeom prst="rect">
            <a:avLst/>
          </a:prstGeom>
          <a:noFill/>
        </p:spPr>
        <p:txBody>
          <a:bodyPr wrap="square" rtlCol="0">
            <a:spAutoFit/>
          </a:bodyPr>
          <a:lstStyle/>
          <a:p>
            <a:r>
              <a:rPr lang="en-US" sz="1000" dirty="0"/>
              <a:t>No</a:t>
            </a:r>
          </a:p>
        </p:txBody>
      </p:sp>
      <p:sp>
        <p:nvSpPr>
          <p:cNvPr id="12" name="TextBox 11">
            <a:extLst>
              <a:ext uri="{FF2B5EF4-FFF2-40B4-BE49-F238E27FC236}">
                <a16:creationId xmlns:a16="http://schemas.microsoft.com/office/drawing/2014/main" id="{17DDECDA-1197-294B-B0D0-06A7F2E2A7BC}"/>
              </a:ext>
            </a:extLst>
          </p:cNvPr>
          <p:cNvSpPr txBox="1"/>
          <p:nvPr/>
        </p:nvSpPr>
        <p:spPr>
          <a:xfrm>
            <a:off x="4593656" y="3058649"/>
            <a:ext cx="873302" cy="246221"/>
          </a:xfrm>
          <a:prstGeom prst="rect">
            <a:avLst/>
          </a:prstGeom>
          <a:noFill/>
        </p:spPr>
        <p:txBody>
          <a:bodyPr wrap="square" rtlCol="0">
            <a:spAutoFit/>
          </a:bodyPr>
          <a:lstStyle/>
          <a:p>
            <a:r>
              <a:rPr lang="en-US" sz="1000" dirty="0"/>
              <a:t>Yes</a:t>
            </a:r>
          </a:p>
        </p:txBody>
      </p:sp>
      <p:cxnSp>
        <p:nvCxnSpPr>
          <p:cNvPr id="13" name="Straight Arrow Connector 12">
            <a:extLst>
              <a:ext uri="{FF2B5EF4-FFF2-40B4-BE49-F238E27FC236}">
                <a16:creationId xmlns:a16="http://schemas.microsoft.com/office/drawing/2014/main" id="{78A667A1-7698-914B-9EA1-DCEC47D8D138}"/>
              </a:ext>
            </a:extLst>
          </p:cNvPr>
          <p:cNvCxnSpPr>
            <a:cxnSpLocks/>
            <a:stCxn id="10" idx="3"/>
            <a:endCxn id="17" idx="2"/>
          </p:cNvCxnSpPr>
          <p:nvPr/>
        </p:nvCxnSpPr>
        <p:spPr>
          <a:xfrm>
            <a:off x="5585321" y="2520773"/>
            <a:ext cx="499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A1753D4-D555-F14A-9796-9F1E01AC46A6}"/>
              </a:ext>
            </a:extLst>
          </p:cNvPr>
          <p:cNvSpPr/>
          <p:nvPr/>
        </p:nvSpPr>
        <p:spPr>
          <a:xfrm>
            <a:off x="6084841" y="1829593"/>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Exit out of update items, continue displaying items</a:t>
            </a:r>
          </a:p>
        </p:txBody>
      </p:sp>
      <p:sp>
        <p:nvSpPr>
          <p:cNvPr id="19" name="Rectangle 18">
            <a:extLst>
              <a:ext uri="{FF2B5EF4-FFF2-40B4-BE49-F238E27FC236}">
                <a16:creationId xmlns:a16="http://schemas.microsoft.com/office/drawing/2014/main" id="{93A69E1C-49CB-F64C-9858-51DFB5B9D862}"/>
              </a:ext>
            </a:extLst>
          </p:cNvPr>
          <p:cNvSpPr/>
          <p:nvPr/>
        </p:nvSpPr>
        <p:spPr>
          <a:xfrm>
            <a:off x="3841512" y="3623420"/>
            <a:ext cx="1448657" cy="9863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Get items that are within the fieldtrip [</a:t>
            </a:r>
            <a:r>
              <a:rPr lang="en-US" sz="1000" dirty="0" err="1"/>
              <a:t>dateFilterHelper</a:t>
            </a:r>
            <a:r>
              <a:rPr lang="en-US" sz="1000" dirty="0"/>
              <a:t>();]</a:t>
            </a:r>
          </a:p>
        </p:txBody>
      </p:sp>
      <p:cxnSp>
        <p:nvCxnSpPr>
          <p:cNvPr id="20" name="Straight Arrow Connector 19">
            <a:extLst>
              <a:ext uri="{FF2B5EF4-FFF2-40B4-BE49-F238E27FC236}">
                <a16:creationId xmlns:a16="http://schemas.microsoft.com/office/drawing/2014/main" id="{FFC14FB9-4021-9A44-B6E2-21097F8AAEC2}"/>
              </a:ext>
            </a:extLst>
          </p:cNvPr>
          <p:cNvCxnSpPr>
            <a:cxnSpLocks/>
            <a:stCxn id="19" idx="2"/>
            <a:endCxn id="24" idx="0"/>
          </p:cNvCxnSpPr>
          <p:nvPr/>
        </p:nvCxnSpPr>
        <p:spPr>
          <a:xfrm>
            <a:off x="4565841" y="4609739"/>
            <a:ext cx="1" cy="37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E2B796D8-29E0-2245-A0A4-992AA9255496}"/>
              </a:ext>
            </a:extLst>
          </p:cNvPr>
          <p:cNvSpPr/>
          <p:nvPr/>
        </p:nvSpPr>
        <p:spPr>
          <a:xfrm>
            <a:off x="3553662" y="4981739"/>
            <a:ext cx="2024360" cy="1075038"/>
          </a:xfrm>
          <a:prstGeom prst="diamon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Are items fieldtrips?</a:t>
            </a:r>
          </a:p>
        </p:txBody>
      </p:sp>
      <p:sp>
        <p:nvSpPr>
          <p:cNvPr id="25" name="TextBox 24">
            <a:extLst>
              <a:ext uri="{FF2B5EF4-FFF2-40B4-BE49-F238E27FC236}">
                <a16:creationId xmlns:a16="http://schemas.microsoft.com/office/drawing/2014/main" id="{B6223473-ABA7-A24F-8F7D-1927359F690F}"/>
              </a:ext>
            </a:extLst>
          </p:cNvPr>
          <p:cNvSpPr txBox="1"/>
          <p:nvPr/>
        </p:nvSpPr>
        <p:spPr>
          <a:xfrm>
            <a:off x="5497069" y="5519615"/>
            <a:ext cx="873302" cy="246221"/>
          </a:xfrm>
          <a:prstGeom prst="rect">
            <a:avLst/>
          </a:prstGeom>
          <a:noFill/>
        </p:spPr>
        <p:txBody>
          <a:bodyPr wrap="square" rtlCol="0">
            <a:spAutoFit/>
          </a:bodyPr>
          <a:lstStyle/>
          <a:p>
            <a:r>
              <a:rPr lang="en-US" sz="1000" dirty="0"/>
              <a:t>No</a:t>
            </a:r>
          </a:p>
        </p:txBody>
      </p:sp>
      <p:sp>
        <p:nvSpPr>
          <p:cNvPr id="26" name="TextBox 25">
            <a:extLst>
              <a:ext uri="{FF2B5EF4-FFF2-40B4-BE49-F238E27FC236}">
                <a16:creationId xmlns:a16="http://schemas.microsoft.com/office/drawing/2014/main" id="{A40425C9-BD84-7543-BDE6-8803B9ADEB5F}"/>
              </a:ext>
            </a:extLst>
          </p:cNvPr>
          <p:cNvSpPr txBox="1"/>
          <p:nvPr/>
        </p:nvSpPr>
        <p:spPr>
          <a:xfrm>
            <a:off x="4586357" y="6057134"/>
            <a:ext cx="873302" cy="246221"/>
          </a:xfrm>
          <a:prstGeom prst="rect">
            <a:avLst/>
          </a:prstGeom>
          <a:noFill/>
        </p:spPr>
        <p:txBody>
          <a:bodyPr wrap="square" rtlCol="0">
            <a:spAutoFit/>
          </a:bodyPr>
          <a:lstStyle/>
          <a:p>
            <a:r>
              <a:rPr lang="en-US" sz="1000" dirty="0"/>
              <a:t>Yes</a:t>
            </a:r>
          </a:p>
        </p:txBody>
      </p:sp>
      <p:cxnSp>
        <p:nvCxnSpPr>
          <p:cNvPr id="27" name="Straight Arrow Connector 26">
            <a:extLst>
              <a:ext uri="{FF2B5EF4-FFF2-40B4-BE49-F238E27FC236}">
                <a16:creationId xmlns:a16="http://schemas.microsoft.com/office/drawing/2014/main" id="{FAE10F73-AFA4-E14C-975B-79B59E92F9A9}"/>
              </a:ext>
            </a:extLst>
          </p:cNvPr>
          <p:cNvCxnSpPr>
            <a:cxnSpLocks/>
            <a:stCxn id="24" idx="3"/>
          </p:cNvCxnSpPr>
          <p:nvPr/>
        </p:nvCxnSpPr>
        <p:spPr>
          <a:xfrm flipV="1">
            <a:off x="5578022" y="5515189"/>
            <a:ext cx="499520" cy="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CAAA06D-0D9F-D44D-8AE2-D425E1F5F2AB}"/>
              </a:ext>
            </a:extLst>
          </p:cNvPr>
          <p:cNvSpPr/>
          <p:nvPr/>
        </p:nvSpPr>
        <p:spPr>
          <a:xfrm>
            <a:off x="6084841" y="4795739"/>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relevant display items (people, place, story)</a:t>
            </a:r>
          </a:p>
        </p:txBody>
      </p:sp>
      <p:sp>
        <p:nvSpPr>
          <p:cNvPr id="30" name="Oval 29">
            <a:extLst>
              <a:ext uri="{FF2B5EF4-FFF2-40B4-BE49-F238E27FC236}">
                <a16:creationId xmlns:a16="http://schemas.microsoft.com/office/drawing/2014/main" id="{5F6FD8DC-2D89-1E4B-B707-25FCDAFD33A2}"/>
              </a:ext>
            </a:extLst>
          </p:cNvPr>
          <p:cNvSpPr/>
          <p:nvPr/>
        </p:nvSpPr>
        <p:spPr>
          <a:xfrm>
            <a:off x="8257567" y="4824009"/>
            <a:ext cx="1509713" cy="1382359"/>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Display list of fieldtrips that fit the time filter </a:t>
            </a:r>
          </a:p>
        </p:txBody>
      </p:sp>
      <p:cxnSp>
        <p:nvCxnSpPr>
          <p:cNvPr id="31" name="Elbow Connector 30">
            <a:extLst>
              <a:ext uri="{FF2B5EF4-FFF2-40B4-BE49-F238E27FC236}">
                <a16:creationId xmlns:a16="http://schemas.microsoft.com/office/drawing/2014/main" id="{EBB31784-4F7C-3F4C-8B92-99DBC7964CDC}"/>
              </a:ext>
            </a:extLst>
          </p:cNvPr>
          <p:cNvCxnSpPr>
            <a:stCxn id="24" idx="2"/>
            <a:endCxn id="30" idx="4"/>
          </p:cNvCxnSpPr>
          <p:nvPr/>
        </p:nvCxnSpPr>
        <p:spPr>
          <a:xfrm rot="16200000" flipH="1">
            <a:off x="6714338" y="3908281"/>
            <a:ext cx="149591" cy="4446582"/>
          </a:xfrm>
          <a:prstGeom prst="bentConnector3">
            <a:avLst>
              <a:gd name="adj1" fmla="val 2528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72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30F2-51EB-7B44-9F20-2075C873664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5FE3819-BCF7-B947-B709-04E3ADEC4D50}"/>
              </a:ext>
            </a:extLst>
          </p:cNvPr>
          <p:cNvSpPr>
            <a:spLocks noGrp="1"/>
          </p:cNvSpPr>
          <p:nvPr>
            <p:ph idx="1"/>
          </p:nvPr>
        </p:nvSpPr>
        <p:spPr/>
        <p:txBody>
          <a:bodyPr/>
          <a:lstStyle/>
          <a:p>
            <a:r>
              <a:rPr lang="en-US" dirty="0"/>
              <a:t>Objective of Documentation</a:t>
            </a:r>
          </a:p>
          <a:p>
            <a:r>
              <a:rPr lang="en-US" dirty="0"/>
              <a:t>Repository Structure</a:t>
            </a:r>
          </a:p>
          <a:p>
            <a:r>
              <a:rPr lang="en-US" dirty="0"/>
              <a:t>Application Structure</a:t>
            </a:r>
          </a:p>
          <a:p>
            <a:r>
              <a:rPr lang="en-US" dirty="0"/>
              <a:t>Data Pipeline Overview</a:t>
            </a:r>
          </a:p>
          <a:p>
            <a:pPr lvl="1"/>
            <a:r>
              <a:rPr lang="en-US" dirty="0"/>
              <a:t>High Level</a:t>
            </a:r>
          </a:p>
          <a:p>
            <a:pPr lvl="1"/>
            <a:r>
              <a:rPr lang="en-US" dirty="0"/>
              <a:t>Detailed level</a:t>
            </a:r>
          </a:p>
          <a:p>
            <a:r>
              <a:rPr lang="en-US" dirty="0"/>
              <a:t>Notes</a:t>
            </a:r>
          </a:p>
        </p:txBody>
      </p:sp>
    </p:spTree>
    <p:extLst>
      <p:ext uri="{BB962C8B-B14F-4D97-AF65-F5344CB8AC3E}">
        <p14:creationId xmlns:p14="http://schemas.microsoft.com/office/powerpoint/2010/main" val="252559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CD2B-E710-7940-AE0D-B0F0561F5C4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77D0B12E-3908-9340-AA11-A6F40F3D9A34}"/>
              </a:ext>
            </a:extLst>
          </p:cNvPr>
          <p:cNvSpPr>
            <a:spLocks noGrp="1"/>
          </p:cNvSpPr>
          <p:nvPr>
            <p:ph idx="1"/>
          </p:nvPr>
        </p:nvSpPr>
        <p:spPr/>
        <p:txBody>
          <a:bodyPr/>
          <a:lstStyle/>
          <a:p>
            <a:r>
              <a:rPr lang="en-US" dirty="0"/>
              <a:t>The navigation component was coded from “scratch” to optimize speed and to be flexible in the case that future updates of the application require it.</a:t>
            </a:r>
          </a:p>
          <a:p>
            <a:r>
              <a:rPr lang="en-US" dirty="0"/>
              <a:t>Some future considerations include</a:t>
            </a:r>
          </a:p>
          <a:p>
            <a:pPr lvl="1"/>
            <a:r>
              <a:rPr lang="en-US" dirty="0"/>
              <a:t>Possibility of adding Elastic Search Stack</a:t>
            </a:r>
          </a:p>
          <a:p>
            <a:pPr lvl="1"/>
            <a:r>
              <a:rPr lang="en-US" dirty="0"/>
              <a:t>New Mapping component + layers</a:t>
            </a:r>
          </a:p>
          <a:p>
            <a:pPr lvl="1"/>
            <a:r>
              <a:rPr lang="en-US" dirty="0"/>
              <a:t>Search by ontology filter</a:t>
            </a:r>
          </a:p>
        </p:txBody>
      </p:sp>
    </p:spTree>
    <p:extLst>
      <p:ext uri="{BB962C8B-B14F-4D97-AF65-F5344CB8AC3E}">
        <p14:creationId xmlns:p14="http://schemas.microsoft.com/office/powerpoint/2010/main" val="128085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5D88-0400-E640-AE7D-E4460F196C94}"/>
              </a:ext>
            </a:extLst>
          </p:cNvPr>
          <p:cNvSpPr>
            <a:spLocks noGrp="1"/>
          </p:cNvSpPr>
          <p:nvPr>
            <p:ph type="title"/>
          </p:nvPr>
        </p:nvSpPr>
        <p:spPr>
          <a:xfrm>
            <a:off x="252918" y="1123837"/>
            <a:ext cx="3082563" cy="4601183"/>
          </a:xfrm>
        </p:spPr>
        <p:txBody>
          <a:bodyPr/>
          <a:lstStyle/>
          <a:p>
            <a:r>
              <a:rPr lang="en-US" dirty="0"/>
              <a:t>Objective of Documentation</a:t>
            </a:r>
          </a:p>
        </p:txBody>
      </p:sp>
      <p:sp>
        <p:nvSpPr>
          <p:cNvPr id="3" name="Content Placeholder 2">
            <a:extLst>
              <a:ext uri="{FF2B5EF4-FFF2-40B4-BE49-F238E27FC236}">
                <a16:creationId xmlns:a16="http://schemas.microsoft.com/office/drawing/2014/main" id="{CD7F32BA-9B62-E34B-A4EB-C1AF48CDBE57}"/>
              </a:ext>
            </a:extLst>
          </p:cNvPr>
          <p:cNvSpPr>
            <a:spLocks noGrp="1"/>
          </p:cNvSpPr>
          <p:nvPr>
            <p:ph idx="1"/>
          </p:nvPr>
        </p:nvSpPr>
        <p:spPr/>
        <p:txBody>
          <a:bodyPr/>
          <a:lstStyle/>
          <a:p>
            <a:r>
              <a:rPr lang="en-US" dirty="0"/>
              <a:t>This documentation serves as a reference in the case that:</a:t>
            </a:r>
          </a:p>
          <a:p>
            <a:pPr lvl="1"/>
            <a:r>
              <a:rPr lang="en-US" dirty="0"/>
              <a:t>New features want to be added</a:t>
            </a:r>
          </a:p>
          <a:p>
            <a:pPr lvl="1"/>
            <a:r>
              <a:rPr lang="en-US" dirty="0"/>
              <a:t>Previously unseen bugs need to be fixed</a:t>
            </a:r>
          </a:p>
          <a:p>
            <a:r>
              <a:rPr lang="en-US" dirty="0"/>
              <a:t>This documentation gives a high and low level documentation of the application written in </a:t>
            </a:r>
            <a:r>
              <a:rPr lang="en-US" dirty="0" err="1"/>
              <a:t>React.js</a:t>
            </a:r>
            <a:r>
              <a:rPr lang="en-US" dirty="0"/>
              <a:t>, a frontend web framework</a:t>
            </a:r>
          </a:p>
          <a:p>
            <a:r>
              <a:rPr lang="en-US" dirty="0"/>
              <a:t>This documentation will primarily focus on the Navigation component as this is the most complex and other components are still tentatively under development</a:t>
            </a:r>
          </a:p>
        </p:txBody>
      </p:sp>
    </p:spTree>
    <p:extLst>
      <p:ext uri="{BB962C8B-B14F-4D97-AF65-F5344CB8AC3E}">
        <p14:creationId xmlns:p14="http://schemas.microsoft.com/office/powerpoint/2010/main" val="160537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0184-D133-2B40-BE95-5F4B31EB788F}"/>
              </a:ext>
            </a:extLst>
          </p:cNvPr>
          <p:cNvSpPr>
            <a:spLocks noGrp="1"/>
          </p:cNvSpPr>
          <p:nvPr>
            <p:ph type="title"/>
          </p:nvPr>
        </p:nvSpPr>
        <p:spPr>
          <a:xfrm>
            <a:off x="252919" y="1123837"/>
            <a:ext cx="2947482" cy="4601183"/>
          </a:xfrm>
        </p:spPr>
        <p:txBody>
          <a:bodyPr/>
          <a:lstStyle/>
          <a:p>
            <a:r>
              <a:rPr lang="en-US" dirty="0"/>
              <a:t>Repository Structure – Top Level 1</a:t>
            </a:r>
          </a:p>
        </p:txBody>
      </p:sp>
      <p:sp>
        <p:nvSpPr>
          <p:cNvPr id="3" name="Content Placeholder 2">
            <a:extLst>
              <a:ext uri="{FF2B5EF4-FFF2-40B4-BE49-F238E27FC236}">
                <a16:creationId xmlns:a16="http://schemas.microsoft.com/office/drawing/2014/main" id="{2839FC64-2286-B347-9358-E735E03A9986}"/>
              </a:ext>
            </a:extLst>
          </p:cNvPr>
          <p:cNvSpPr>
            <a:spLocks noGrp="1"/>
          </p:cNvSpPr>
          <p:nvPr>
            <p:ph idx="1"/>
          </p:nvPr>
        </p:nvSpPr>
        <p:spPr>
          <a:xfrm>
            <a:off x="7273636" y="864108"/>
            <a:ext cx="3910832" cy="5120640"/>
          </a:xfrm>
        </p:spPr>
        <p:txBody>
          <a:bodyPr>
            <a:normAutofit lnSpcReduction="10000"/>
          </a:bodyPr>
          <a:lstStyle/>
          <a:p>
            <a:r>
              <a:rPr lang="en-US" b="1" dirty="0"/>
              <a:t>/Converted xml files + /non-converted xml files: </a:t>
            </a:r>
            <a:r>
              <a:rPr lang="en-US" dirty="0"/>
              <a:t>temporary work files that contain xml to JSON conversion code + files</a:t>
            </a:r>
            <a:endParaRPr lang="en-US" b="1" dirty="0"/>
          </a:p>
          <a:p>
            <a:r>
              <a:rPr lang="en-US" b="1" dirty="0"/>
              <a:t>/</a:t>
            </a:r>
            <a:r>
              <a:rPr lang="en-US" b="1" dirty="0" err="1"/>
              <a:t>Node_modules</a:t>
            </a:r>
            <a:r>
              <a:rPr lang="en-US" dirty="0"/>
              <a:t>: directory that contains outside modules that are imported into the code via </a:t>
            </a:r>
            <a:r>
              <a:rPr lang="en-US" dirty="0" err="1"/>
              <a:t>npm</a:t>
            </a:r>
            <a:r>
              <a:rPr lang="en-US" dirty="0"/>
              <a:t> (a node package manager) </a:t>
            </a:r>
          </a:p>
          <a:p>
            <a:r>
              <a:rPr lang="en-US" b="1" dirty="0"/>
              <a:t>/Public</a:t>
            </a:r>
            <a:r>
              <a:rPr lang="en-US" dirty="0"/>
              <a:t>: directory that contains files that are directly visible on the web application</a:t>
            </a:r>
          </a:p>
          <a:p>
            <a:r>
              <a:rPr lang="en-US" b="1" dirty="0"/>
              <a:t>/</a:t>
            </a:r>
            <a:r>
              <a:rPr lang="en-US" b="1" dirty="0" err="1"/>
              <a:t>Src</a:t>
            </a:r>
            <a:r>
              <a:rPr lang="en-US" dirty="0"/>
              <a:t>: “source” directory contains all of the important files that make up the application</a:t>
            </a:r>
          </a:p>
          <a:p>
            <a:r>
              <a:rPr lang="en-US" b="1" dirty="0"/>
              <a:t>Misc. Files</a:t>
            </a:r>
            <a:r>
              <a:rPr lang="en-US" dirty="0"/>
              <a:t>: these files are important for telling how to run the application and how to access this documentation.</a:t>
            </a:r>
          </a:p>
        </p:txBody>
      </p:sp>
      <p:pic>
        <p:nvPicPr>
          <p:cNvPr id="5" name="Picture 4">
            <a:extLst>
              <a:ext uri="{FF2B5EF4-FFF2-40B4-BE49-F238E27FC236}">
                <a16:creationId xmlns:a16="http://schemas.microsoft.com/office/drawing/2014/main" id="{39FBFD6C-5AB3-3143-949A-BD33A272F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592" y="1460545"/>
            <a:ext cx="3640906" cy="3927765"/>
          </a:xfrm>
          <a:prstGeom prst="rect">
            <a:avLst/>
          </a:prstGeom>
        </p:spPr>
      </p:pic>
    </p:spTree>
    <p:extLst>
      <p:ext uri="{BB962C8B-B14F-4D97-AF65-F5344CB8AC3E}">
        <p14:creationId xmlns:p14="http://schemas.microsoft.com/office/powerpoint/2010/main" val="135374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2: public</a:t>
            </a:r>
          </a:p>
        </p:txBody>
      </p:sp>
      <p:pic>
        <p:nvPicPr>
          <p:cNvPr id="5" name="Content Placeholder 4">
            <a:extLst>
              <a:ext uri="{FF2B5EF4-FFF2-40B4-BE49-F238E27FC236}">
                <a16:creationId xmlns:a16="http://schemas.microsoft.com/office/drawing/2014/main" id="{CB0F34B5-B4A2-6640-B3FE-7BBB127049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176"/>
          <a:stretch/>
        </p:blipFill>
        <p:spPr>
          <a:xfrm>
            <a:off x="3595830" y="2323822"/>
            <a:ext cx="3597094" cy="2248178"/>
          </a:xfrm>
        </p:spPr>
      </p:pic>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864108"/>
            <a:ext cx="3910832"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a:t>/Book</a:t>
            </a:r>
            <a:r>
              <a:rPr lang="en-US" dirty="0"/>
              <a:t>: all of the individual chapter </a:t>
            </a:r>
            <a:r>
              <a:rPr lang="en-US" dirty="0" err="1"/>
              <a:t>epub</a:t>
            </a:r>
            <a:r>
              <a:rPr lang="en-US" dirty="0"/>
              <a:t> files</a:t>
            </a:r>
          </a:p>
          <a:p>
            <a:r>
              <a:rPr lang="en-US" b="1" dirty="0"/>
              <a:t>Various </a:t>
            </a:r>
            <a:r>
              <a:rPr lang="en-US" b="1" dirty="0" err="1"/>
              <a:t>epub</a:t>
            </a:r>
            <a:r>
              <a:rPr lang="en-US" b="1" dirty="0"/>
              <a:t> and images for the application (i.e. Danish flag)</a:t>
            </a:r>
          </a:p>
          <a:p>
            <a:r>
              <a:rPr lang="en-US" b="1" dirty="0" err="1"/>
              <a:t>Index.html</a:t>
            </a:r>
            <a:r>
              <a:rPr lang="en-US" dirty="0"/>
              <a:t>: top level HTML file where all of the </a:t>
            </a:r>
            <a:r>
              <a:rPr lang="en-US" dirty="0" err="1"/>
              <a:t>React.js</a:t>
            </a:r>
            <a:r>
              <a:rPr lang="en-US" dirty="0"/>
              <a:t> </a:t>
            </a:r>
            <a:r>
              <a:rPr lang="en-US" dirty="0" err="1"/>
              <a:t>javascript</a:t>
            </a:r>
            <a:r>
              <a:rPr lang="en-US" dirty="0"/>
              <a:t> code is rendered to</a:t>
            </a:r>
          </a:p>
        </p:txBody>
      </p:sp>
    </p:spTree>
    <p:extLst>
      <p:ext uri="{BB962C8B-B14F-4D97-AF65-F5344CB8AC3E}">
        <p14:creationId xmlns:p14="http://schemas.microsoft.com/office/powerpoint/2010/main" val="80902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2: </a:t>
            </a:r>
            <a:r>
              <a:rPr lang="en-US" dirty="0" err="1"/>
              <a:t>src</a:t>
            </a:r>
            <a:endParaRPr lang="en-US" dirty="0"/>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864108"/>
            <a:ext cx="3910832" cy="5120640"/>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a:t>/Components</a:t>
            </a:r>
            <a:r>
              <a:rPr lang="en-US" dirty="0"/>
              <a:t>: contains all of the individual building blocks of features that make up the website</a:t>
            </a:r>
          </a:p>
          <a:p>
            <a:r>
              <a:rPr lang="en-US" b="1" dirty="0"/>
              <a:t>/Data: </a:t>
            </a:r>
            <a:r>
              <a:rPr lang="en-US" dirty="0"/>
              <a:t>contains all of the converted xml files including stories, </a:t>
            </a:r>
            <a:r>
              <a:rPr lang="en-US" dirty="0" err="1"/>
              <a:t>stories_mentioned</a:t>
            </a:r>
            <a:r>
              <a:rPr lang="en-US" dirty="0"/>
              <a:t>, fieldtrips, etc. as .</a:t>
            </a:r>
            <a:r>
              <a:rPr lang="en-US" dirty="0" err="1"/>
              <a:t>json</a:t>
            </a:r>
            <a:r>
              <a:rPr lang="en-US" dirty="0"/>
              <a:t> files </a:t>
            </a:r>
            <a:endParaRPr lang="en-US" b="1" dirty="0"/>
          </a:p>
          <a:p>
            <a:r>
              <a:rPr lang="en-US" b="1" dirty="0"/>
              <a:t>/Views</a:t>
            </a:r>
            <a:r>
              <a:rPr lang="en-US" dirty="0"/>
              <a:t>: empty directory for the time being. Will be used to contain big view changes</a:t>
            </a:r>
          </a:p>
          <a:p>
            <a:r>
              <a:rPr lang="en-US" b="1" dirty="0" err="1"/>
              <a:t>App.css</a:t>
            </a:r>
            <a:r>
              <a:rPr lang="en-US" b="1" dirty="0"/>
              <a:t> + </a:t>
            </a:r>
            <a:r>
              <a:rPr lang="en-US" b="1" dirty="0" err="1"/>
              <a:t>App.js</a:t>
            </a:r>
            <a:r>
              <a:rPr lang="en-US" dirty="0"/>
              <a:t>: code relevant to the entire application and initiates all other components to be created</a:t>
            </a:r>
          </a:p>
          <a:p>
            <a:r>
              <a:rPr lang="en-US" b="1" dirty="0"/>
              <a:t>Other files</a:t>
            </a:r>
            <a:r>
              <a:rPr lang="en-US" dirty="0"/>
              <a:t>: these are helper files that are required by </a:t>
            </a:r>
            <a:r>
              <a:rPr lang="en-US" dirty="0" err="1"/>
              <a:t>React.js</a:t>
            </a:r>
            <a:r>
              <a:rPr lang="en-US" dirty="0"/>
              <a:t> to render the application into HTML, JS, and CSS</a:t>
            </a:r>
            <a:endParaRPr lang="en-US" b="1" dirty="0"/>
          </a:p>
        </p:txBody>
      </p:sp>
      <p:pic>
        <p:nvPicPr>
          <p:cNvPr id="8" name="Content Placeholder 7">
            <a:extLst>
              <a:ext uri="{FF2B5EF4-FFF2-40B4-BE49-F238E27FC236}">
                <a16:creationId xmlns:a16="http://schemas.microsoft.com/office/drawing/2014/main" id="{38F465FF-901C-1A45-BAEC-ED324249E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6408" y="2186178"/>
            <a:ext cx="3708400" cy="2476500"/>
          </a:xfrm>
        </p:spPr>
      </p:pic>
    </p:spTree>
    <p:extLst>
      <p:ext uri="{BB962C8B-B14F-4D97-AF65-F5344CB8AC3E}">
        <p14:creationId xmlns:p14="http://schemas.microsoft.com/office/powerpoint/2010/main" val="392522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2: components</a:t>
            </a:r>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467591"/>
            <a:ext cx="3910832" cy="5974773"/>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a:t>/</a:t>
            </a:r>
            <a:r>
              <a:rPr lang="en-US" b="1" dirty="0" err="1"/>
              <a:t>BookView</a:t>
            </a:r>
            <a:r>
              <a:rPr lang="en-US" dirty="0"/>
              <a:t>: component that loads the .</a:t>
            </a:r>
            <a:r>
              <a:rPr lang="en-US" dirty="0" err="1"/>
              <a:t>epub</a:t>
            </a:r>
            <a:r>
              <a:rPr lang="en-US" dirty="0"/>
              <a:t> files for the chapters in the book</a:t>
            </a:r>
          </a:p>
          <a:p>
            <a:r>
              <a:rPr lang="en-US" b="1" dirty="0"/>
              <a:t>/</a:t>
            </a:r>
            <a:r>
              <a:rPr lang="en-US" b="1" dirty="0" err="1"/>
              <a:t>FieldtripView</a:t>
            </a:r>
            <a:r>
              <a:rPr lang="en-US" dirty="0"/>
              <a:t>: component that displays associated data for Fieldtrips</a:t>
            </a:r>
          </a:p>
          <a:p>
            <a:r>
              <a:rPr lang="en-US" b="1" dirty="0"/>
              <a:t>/Heading</a:t>
            </a:r>
            <a:r>
              <a:rPr lang="en-US" dirty="0"/>
              <a:t>: component that displays the heading of the website (black bar at the top)</a:t>
            </a:r>
          </a:p>
          <a:p>
            <a:r>
              <a:rPr lang="en-US" b="1" dirty="0"/>
              <a:t>/Navigation</a:t>
            </a:r>
            <a:r>
              <a:rPr lang="en-US" dirty="0"/>
              <a:t>: component that allows for user to explore data by ontology or search term</a:t>
            </a:r>
          </a:p>
          <a:p>
            <a:r>
              <a:rPr lang="en-US" b="1" dirty="0"/>
              <a:t>/</a:t>
            </a:r>
            <a:r>
              <a:rPr lang="en-US" b="1" dirty="0" err="1"/>
              <a:t>PeopleView</a:t>
            </a:r>
            <a:r>
              <a:rPr lang="en-US" dirty="0"/>
              <a:t>: component that displays associated data for each person</a:t>
            </a:r>
          </a:p>
          <a:p>
            <a:r>
              <a:rPr lang="en-US" b="1" dirty="0"/>
              <a:t>/</a:t>
            </a:r>
            <a:r>
              <a:rPr lang="en-US" b="1" dirty="0" err="1"/>
              <a:t>StoryView</a:t>
            </a:r>
            <a:r>
              <a:rPr lang="en-US" dirty="0"/>
              <a:t>: component that displays associated data for each story</a:t>
            </a:r>
          </a:p>
          <a:p>
            <a:r>
              <a:rPr lang="en-US" b="1" dirty="0"/>
              <a:t>/</a:t>
            </a:r>
            <a:r>
              <a:rPr lang="en-US" b="1" dirty="0" err="1"/>
              <a:t>TabViewer</a:t>
            </a:r>
            <a:r>
              <a:rPr lang="en-US" b="1" dirty="0"/>
              <a:t>: </a:t>
            </a:r>
            <a:r>
              <a:rPr lang="en-US" dirty="0"/>
              <a:t>component that displays any ___View component within its viewer as well as generates the tabs for each instance of a view</a:t>
            </a:r>
            <a:endParaRPr lang="en-US" b="1" dirty="0"/>
          </a:p>
        </p:txBody>
      </p:sp>
      <p:pic>
        <p:nvPicPr>
          <p:cNvPr id="12" name="Content Placeholder 11">
            <a:extLst>
              <a:ext uri="{FF2B5EF4-FFF2-40B4-BE49-F238E27FC236}">
                <a16:creationId xmlns:a16="http://schemas.microsoft.com/office/drawing/2014/main" id="{DF36A3DE-6B72-144A-A22C-7AB3D8297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618" y="1602364"/>
            <a:ext cx="3701612" cy="2439699"/>
          </a:xfrm>
        </p:spPr>
      </p:pic>
    </p:spTree>
    <p:extLst>
      <p:ext uri="{BB962C8B-B14F-4D97-AF65-F5344CB8AC3E}">
        <p14:creationId xmlns:p14="http://schemas.microsoft.com/office/powerpoint/2010/main" val="27465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3: </a:t>
            </a:r>
            <a:r>
              <a:rPr lang="en-US" dirty="0" err="1"/>
              <a:t>BookView</a:t>
            </a:r>
            <a:r>
              <a:rPr lang="en-US" dirty="0"/>
              <a:t>, </a:t>
            </a:r>
            <a:r>
              <a:rPr lang="en-US" dirty="0" err="1"/>
              <a:t>FieldtripView</a:t>
            </a:r>
            <a:r>
              <a:rPr lang="en-US" dirty="0"/>
              <a:t>, Heading, </a:t>
            </a:r>
            <a:r>
              <a:rPr lang="en-US" dirty="0" err="1"/>
              <a:t>PeopleView</a:t>
            </a:r>
            <a:r>
              <a:rPr lang="en-US" dirty="0"/>
              <a:t>, </a:t>
            </a:r>
            <a:r>
              <a:rPr lang="en-US" dirty="0" err="1"/>
              <a:t>StoryView</a:t>
            </a:r>
            <a:r>
              <a:rPr lang="en-US" dirty="0"/>
              <a:t>, </a:t>
            </a:r>
            <a:r>
              <a:rPr lang="en-US" dirty="0" err="1"/>
              <a:t>TabViewer</a:t>
            </a:r>
            <a:endParaRPr lang="en-US" dirty="0"/>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467591"/>
            <a:ext cx="3910832" cy="597477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err="1"/>
              <a:t>Model.js</a:t>
            </a:r>
            <a:r>
              <a:rPr lang="en-US" b="1" dirty="0"/>
              <a:t>:</a:t>
            </a:r>
            <a:r>
              <a:rPr lang="en-US" dirty="0"/>
              <a:t> </a:t>
            </a:r>
            <a:r>
              <a:rPr lang="en-US" dirty="0" err="1"/>
              <a:t>Javascript</a:t>
            </a:r>
            <a:r>
              <a:rPr lang="en-US" dirty="0"/>
              <a:t> code that formats the raw JSON object from /data (converted from XML) into a format appropriate for the component</a:t>
            </a:r>
          </a:p>
          <a:p>
            <a:r>
              <a:rPr lang="en-US" b="1" dirty="0"/>
              <a:t>[component].</a:t>
            </a:r>
            <a:r>
              <a:rPr lang="en-US" b="1" dirty="0" err="1"/>
              <a:t>css</a:t>
            </a:r>
            <a:r>
              <a:rPr lang="en-US" dirty="0"/>
              <a:t>: CSS code that styles all of the component</a:t>
            </a:r>
            <a:endParaRPr lang="en-US" b="1" dirty="0"/>
          </a:p>
          <a:p>
            <a:r>
              <a:rPr lang="en-US" b="1" dirty="0"/>
              <a:t>[component].</a:t>
            </a:r>
            <a:r>
              <a:rPr lang="en-US" b="1" dirty="0" err="1"/>
              <a:t>js</a:t>
            </a:r>
            <a:r>
              <a:rPr lang="en-US" b="1" dirty="0"/>
              <a:t>: </a:t>
            </a:r>
            <a:r>
              <a:rPr lang="en-US" dirty="0" err="1"/>
              <a:t>Javascript</a:t>
            </a:r>
            <a:r>
              <a:rPr lang="en-US" dirty="0"/>
              <a:t> code that contains all of the logic and HTML (JSX) necessary for the component to function</a:t>
            </a:r>
          </a:p>
        </p:txBody>
      </p:sp>
      <p:pic>
        <p:nvPicPr>
          <p:cNvPr id="11" name="Content Placeholder 10">
            <a:extLst>
              <a:ext uri="{FF2B5EF4-FFF2-40B4-BE49-F238E27FC236}">
                <a16:creationId xmlns:a16="http://schemas.microsoft.com/office/drawing/2014/main" id="{EEA1B23D-23F5-D441-A70F-B47B29EB1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0919" y="2580985"/>
            <a:ext cx="3358153" cy="1596159"/>
          </a:xfrm>
        </p:spPr>
      </p:pic>
    </p:spTree>
    <p:extLst>
      <p:ext uri="{BB962C8B-B14F-4D97-AF65-F5344CB8AC3E}">
        <p14:creationId xmlns:p14="http://schemas.microsoft.com/office/powerpoint/2010/main" val="247579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1E8-E93B-1C4B-A1A2-DE93BC17BEE9}"/>
              </a:ext>
            </a:extLst>
          </p:cNvPr>
          <p:cNvSpPr>
            <a:spLocks noGrp="1"/>
          </p:cNvSpPr>
          <p:nvPr>
            <p:ph type="title"/>
          </p:nvPr>
        </p:nvSpPr>
        <p:spPr/>
        <p:txBody>
          <a:bodyPr/>
          <a:lstStyle/>
          <a:p>
            <a:r>
              <a:rPr lang="en-US" dirty="0"/>
              <a:t>Repository Structure – Level 3: Navigation</a:t>
            </a:r>
          </a:p>
        </p:txBody>
      </p:sp>
      <p:sp>
        <p:nvSpPr>
          <p:cNvPr id="6" name="Content Placeholder 2">
            <a:extLst>
              <a:ext uri="{FF2B5EF4-FFF2-40B4-BE49-F238E27FC236}">
                <a16:creationId xmlns:a16="http://schemas.microsoft.com/office/drawing/2014/main" id="{03A77AF0-7A1C-3A45-A0D5-B600D257C1BA}"/>
              </a:ext>
            </a:extLst>
          </p:cNvPr>
          <p:cNvSpPr txBox="1">
            <a:spLocks/>
          </p:cNvSpPr>
          <p:nvPr/>
        </p:nvSpPr>
        <p:spPr>
          <a:xfrm>
            <a:off x="7273636" y="467591"/>
            <a:ext cx="3910832" cy="5974773"/>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b="1" dirty="0" err="1"/>
              <a:t>Model.js</a:t>
            </a:r>
            <a:r>
              <a:rPr lang="en-US" b="1" dirty="0"/>
              <a:t>:</a:t>
            </a:r>
            <a:r>
              <a:rPr lang="en-US" dirty="0"/>
              <a:t> </a:t>
            </a:r>
            <a:r>
              <a:rPr lang="en-US" dirty="0" err="1"/>
              <a:t>Javascript</a:t>
            </a:r>
            <a:r>
              <a:rPr lang="en-US" dirty="0"/>
              <a:t> code that formats the raw JSON object from /data (converted from XML) into a format appropriate for the component</a:t>
            </a:r>
          </a:p>
          <a:p>
            <a:r>
              <a:rPr lang="en-US" b="1" dirty="0"/>
              <a:t>[component].</a:t>
            </a:r>
            <a:r>
              <a:rPr lang="en-US" b="1" dirty="0" err="1"/>
              <a:t>css</a:t>
            </a:r>
            <a:r>
              <a:rPr lang="en-US" dirty="0"/>
              <a:t>: CSS code that styles all of the component</a:t>
            </a:r>
            <a:endParaRPr lang="en-US" b="1" dirty="0"/>
          </a:p>
          <a:p>
            <a:r>
              <a:rPr lang="en-US" b="1" dirty="0"/>
              <a:t>[component].</a:t>
            </a:r>
            <a:r>
              <a:rPr lang="en-US" b="1" dirty="0" err="1"/>
              <a:t>js</a:t>
            </a:r>
            <a:r>
              <a:rPr lang="en-US" b="1" dirty="0"/>
              <a:t>: </a:t>
            </a:r>
            <a:r>
              <a:rPr lang="en-US" dirty="0" err="1"/>
              <a:t>Javascript</a:t>
            </a:r>
            <a:r>
              <a:rPr lang="en-US" dirty="0"/>
              <a:t> code that contains all of the logic and HTML (JSX) necessary for the component to function</a:t>
            </a:r>
          </a:p>
          <a:p>
            <a:r>
              <a:rPr lang="en-US" b="1" dirty="0"/>
              <a:t>Main Component: Navigation</a:t>
            </a:r>
          </a:p>
          <a:p>
            <a:pPr lvl="1"/>
            <a:r>
              <a:rPr lang="en-US" dirty="0"/>
              <a:t>Sets up the Navigator and Search into 1 larger component</a:t>
            </a:r>
          </a:p>
          <a:p>
            <a:r>
              <a:rPr lang="en-US" b="1" dirty="0"/>
              <a:t>Sub Component: Navigator</a:t>
            </a:r>
          </a:p>
          <a:p>
            <a:pPr lvl="1"/>
            <a:r>
              <a:rPr lang="en-US" dirty="0"/>
              <a:t>Contains the logic for navigating the data by ontology</a:t>
            </a:r>
          </a:p>
          <a:p>
            <a:r>
              <a:rPr lang="en-US" b="1" dirty="0"/>
              <a:t>Sub Component: Search</a:t>
            </a:r>
          </a:p>
          <a:p>
            <a:pPr lvl="1"/>
            <a:r>
              <a:rPr lang="en-US" dirty="0"/>
              <a:t>Contains the logic for search the data by keyword, annotations, and story text</a:t>
            </a:r>
          </a:p>
        </p:txBody>
      </p:sp>
      <p:pic>
        <p:nvPicPr>
          <p:cNvPr id="7" name="Content Placeholder 6">
            <a:extLst>
              <a:ext uri="{FF2B5EF4-FFF2-40B4-BE49-F238E27FC236}">
                <a16:creationId xmlns:a16="http://schemas.microsoft.com/office/drawing/2014/main" id="{AE1FA66B-9B20-024F-995B-3DEA34DBF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955" y="1988560"/>
            <a:ext cx="3601243" cy="2489922"/>
          </a:xfrm>
        </p:spPr>
      </p:pic>
    </p:spTree>
    <p:extLst>
      <p:ext uri="{BB962C8B-B14F-4D97-AF65-F5344CB8AC3E}">
        <p14:creationId xmlns:p14="http://schemas.microsoft.com/office/powerpoint/2010/main" val="1722630494"/>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{F51DD64B-B765-BE4D-9555-A1D7A8B66D5C}tf10001124</Template>
  <TotalTime>6927</TotalTime>
  <Words>1862</Words>
  <Application>Microsoft Macintosh PowerPoint</Application>
  <PresentationFormat>Widescreen</PresentationFormat>
  <Paragraphs>208</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 2</vt:lpstr>
      <vt:lpstr>Frame</vt:lpstr>
      <vt:lpstr>Danish Nexus Web Application Documentation – 3/23/2018</vt:lpstr>
      <vt:lpstr>Table of Contents</vt:lpstr>
      <vt:lpstr>Objective of Documentation</vt:lpstr>
      <vt:lpstr>Repository Structure – Top Level 1</vt:lpstr>
      <vt:lpstr>Repository Structure – Level 2: public</vt:lpstr>
      <vt:lpstr>Repository Structure – Level 2: src</vt:lpstr>
      <vt:lpstr>Repository Structure – Level 2: components</vt:lpstr>
      <vt:lpstr>Repository Structure – Level 3: BookView, FieldtripView, Heading, PeopleView, StoryView, TabViewer</vt:lpstr>
      <vt:lpstr>Repository Structure – Level 3: Navigation</vt:lpstr>
      <vt:lpstr>Application Structure</vt:lpstr>
      <vt:lpstr>Data Pipeline: Overview</vt:lpstr>
      <vt:lpstr>Data Pipeline: High Level</vt:lpstr>
      <vt:lpstr>Data Pipeline: Navigator Component</vt:lpstr>
      <vt:lpstr>Data Pipeline: Navigator Component</vt:lpstr>
      <vt:lpstr>Data Pipeline: Search Component</vt:lpstr>
      <vt:lpstr>Data Pipeline: Search Component</vt:lpstr>
      <vt:lpstr>Data Pipeline: Navigation Component</vt:lpstr>
      <vt:lpstr>Data Pipeline: Navigation Component</vt:lpstr>
      <vt:lpstr>Data Pipeline: Navigation Component</vt:lpstr>
      <vt:lpstr>Notes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Danish Nexus Web Application Documentation</dc:title>
  <dc:creator>Daniel Huang</dc:creator>
  <cp:lastModifiedBy>Daniel Huang</cp:lastModifiedBy>
  <cp:revision>31</cp:revision>
  <dcterms:created xsi:type="dcterms:W3CDTF">2018-02-04T02:24:10Z</dcterms:created>
  <dcterms:modified xsi:type="dcterms:W3CDTF">2018-03-24T06:13:32Z</dcterms:modified>
</cp:coreProperties>
</file>