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9"/>
  </p:notesMasterIdLst>
  <p:sldIdLst>
    <p:sldId id="272" r:id="rId2"/>
    <p:sldId id="271" r:id="rId3"/>
    <p:sldId id="278" r:id="rId4"/>
    <p:sldId id="281" r:id="rId5"/>
    <p:sldId id="283" r:id="rId6"/>
    <p:sldId id="276" r:id="rId7"/>
    <p:sldId id="28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2CCC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96" d="100"/>
          <a:sy n="96" d="100"/>
        </p:scale>
        <p:origin x="-41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E0FF0-BEA2-4A80-AB9B-D6A460924E1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24D57B-3D4D-4934-93DA-B2DB1CB82FEA}">
      <dgm:prSet phldrT="[Text]"/>
      <dgm:spPr/>
      <dgm:t>
        <a:bodyPr/>
        <a:lstStyle/>
        <a:p>
          <a:r>
            <a:rPr lang="sv-SE" dirty="0" smtClean="0"/>
            <a:t>SAF</a:t>
          </a:r>
          <a:br>
            <a:rPr lang="sv-SE" dirty="0" smtClean="0"/>
          </a:br>
          <a:r>
            <a:rPr lang="sv-SE" dirty="0" smtClean="0"/>
            <a:t>.Net</a:t>
          </a:r>
          <a:endParaRPr lang="en-GB" dirty="0"/>
        </a:p>
      </dgm:t>
    </dgm:pt>
    <dgm:pt modelId="{342AB6BA-B7ED-45F5-BEDC-CFA84F828105}" type="parTrans" cxnId="{371BA532-BB39-48C1-93A0-9CB0DC98B55C}">
      <dgm:prSet/>
      <dgm:spPr/>
      <dgm:t>
        <a:bodyPr/>
        <a:lstStyle/>
        <a:p>
          <a:endParaRPr lang="en-GB"/>
        </a:p>
      </dgm:t>
    </dgm:pt>
    <dgm:pt modelId="{42466F25-426B-44F6-AC05-FCC43B2E4816}" type="sibTrans" cxnId="{371BA532-BB39-48C1-93A0-9CB0DC98B55C}">
      <dgm:prSet/>
      <dgm:spPr/>
      <dgm:t>
        <a:bodyPr/>
        <a:lstStyle/>
        <a:p>
          <a:endParaRPr lang="en-GB"/>
        </a:p>
      </dgm:t>
    </dgm:pt>
    <dgm:pt modelId="{AD432C3D-00E3-412D-A82E-439A3B4ABB3D}">
      <dgm:prSet phldrT="[Text]"/>
      <dgm:spPr/>
      <dgm:t>
        <a:bodyPr/>
        <a:lstStyle/>
        <a:p>
          <a:r>
            <a:rPr lang="sv-SE" dirty="0" smtClean="0"/>
            <a:t>White</a:t>
          </a:r>
        </a:p>
        <a:p>
          <a:r>
            <a:rPr lang="sv-SE" dirty="0" smtClean="0"/>
            <a:t>Desktop </a:t>
          </a:r>
          <a:r>
            <a:rPr lang="sv-SE" dirty="0" err="1" smtClean="0"/>
            <a:t>Application</a:t>
          </a:r>
          <a:r>
            <a:rPr lang="sv-SE" dirty="0" smtClean="0"/>
            <a:t>	</a:t>
          </a:r>
          <a:endParaRPr lang="en-GB" dirty="0"/>
        </a:p>
      </dgm:t>
    </dgm:pt>
    <dgm:pt modelId="{D8302C73-00BC-42C0-B759-A0BF8DCFBE83}" type="parTrans" cxnId="{5FA1D492-16AC-40AB-8974-E1C9444EF0B7}">
      <dgm:prSet/>
      <dgm:spPr/>
      <dgm:t>
        <a:bodyPr/>
        <a:lstStyle/>
        <a:p>
          <a:endParaRPr lang="en-GB"/>
        </a:p>
      </dgm:t>
    </dgm:pt>
    <dgm:pt modelId="{3F37DB81-C56F-4066-8632-E9840F6494EE}" type="sibTrans" cxnId="{5FA1D492-16AC-40AB-8974-E1C9444EF0B7}">
      <dgm:prSet/>
      <dgm:spPr/>
      <dgm:t>
        <a:bodyPr/>
        <a:lstStyle/>
        <a:p>
          <a:endParaRPr lang="en-GB"/>
        </a:p>
      </dgm:t>
    </dgm:pt>
    <dgm:pt modelId="{AE387534-C8C1-4649-8CA0-9DDCFFDBA2F2}">
      <dgm:prSet phldrT="[Text]"/>
      <dgm:spPr/>
      <dgm:t>
        <a:bodyPr/>
        <a:lstStyle/>
        <a:p>
          <a:r>
            <a:rPr lang="sv-SE" dirty="0" err="1" smtClean="0"/>
            <a:t>Selenium</a:t>
          </a:r>
          <a:endParaRPr lang="sv-SE" dirty="0" smtClean="0"/>
        </a:p>
        <a:p>
          <a:r>
            <a:rPr lang="sv-SE" dirty="0" smtClean="0"/>
            <a:t>Web </a:t>
          </a:r>
          <a:r>
            <a:rPr lang="sv-SE" dirty="0" err="1" smtClean="0"/>
            <a:t>Application</a:t>
          </a:r>
          <a:endParaRPr lang="en-GB" dirty="0"/>
        </a:p>
      </dgm:t>
    </dgm:pt>
    <dgm:pt modelId="{4E72C3BC-EFBE-4878-B387-40429E6AE64C}" type="parTrans" cxnId="{D432DA66-EB3D-4444-A1BB-55D435E71EE7}">
      <dgm:prSet/>
      <dgm:spPr/>
      <dgm:t>
        <a:bodyPr/>
        <a:lstStyle/>
        <a:p>
          <a:endParaRPr lang="en-GB"/>
        </a:p>
      </dgm:t>
    </dgm:pt>
    <dgm:pt modelId="{63CE72FA-75B1-4821-AB76-00035E8A197A}" type="sibTrans" cxnId="{D432DA66-EB3D-4444-A1BB-55D435E71EE7}">
      <dgm:prSet/>
      <dgm:spPr/>
      <dgm:t>
        <a:bodyPr/>
        <a:lstStyle/>
        <a:p>
          <a:endParaRPr lang="en-GB"/>
        </a:p>
      </dgm:t>
    </dgm:pt>
    <dgm:pt modelId="{4275D565-7ADE-4A69-AC0C-68CCC1C88A4B}">
      <dgm:prSet phldrT="[Text]"/>
      <dgm:spPr/>
      <dgm:t>
        <a:bodyPr/>
        <a:lstStyle/>
        <a:p>
          <a:r>
            <a:rPr lang="sv-SE" dirty="0" err="1" smtClean="0"/>
            <a:t>SikuliImage</a:t>
          </a:r>
          <a:r>
            <a:rPr lang="sv-SE" dirty="0" smtClean="0"/>
            <a:t> </a:t>
          </a:r>
          <a:r>
            <a:rPr lang="sv-SE" dirty="0" err="1" smtClean="0"/>
            <a:t>recognition</a:t>
          </a:r>
          <a:r>
            <a:rPr lang="sv-SE" dirty="0" smtClean="0"/>
            <a:t>, desktop &amp; </a:t>
          </a:r>
          <a:r>
            <a:rPr lang="sv-SE" dirty="0" err="1" smtClean="0"/>
            <a:t>web</a:t>
          </a:r>
          <a:r>
            <a:rPr lang="sv-SE" dirty="0" smtClean="0"/>
            <a:t> </a:t>
          </a:r>
          <a:r>
            <a:rPr lang="sv-SE" dirty="0" err="1" smtClean="0"/>
            <a:t>application</a:t>
          </a:r>
          <a:r>
            <a:rPr lang="sv-SE" dirty="0" smtClean="0"/>
            <a:t> </a:t>
          </a:r>
          <a:endParaRPr lang="en-GB" dirty="0"/>
        </a:p>
      </dgm:t>
    </dgm:pt>
    <dgm:pt modelId="{529E0131-F223-44E7-A157-A5A966760053}" type="parTrans" cxnId="{B1CDF86C-1DB5-4741-9F3F-4F5915BAEE9C}">
      <dgm:prSet/>
      <dgm:spPr/>
      <dgm:t>
        <a:bodyPr/>
        <a:lstStyle/>
        <a:p>
          <a:endParaRPr lang="en-GB"/>
        </a:p>
      </dgm:t>
    </dgm:pt>
    <dgm:pt modelId="{3B52FB02-34A5-477E-BDEF-2C8227BE94BD}" type="sibTrans" cxnId="{B1CDF86C-1DB5-4741-9F3F-4F5915BAEE9C}">
      <dgm:prSet/>
      <dgm:spPr/>
      <dgm:t>
        <a:bodyPr/>
        <a:lstStyle/>
        <a:p>
          <a:endParaRPr lang="en-GB"/>
        </a:p>
      </dgm:t>
    </dgm:pt>
    <dgm:pt modelId="{4F99A3F8-1051-47FB-963C-649C42CFCDEB}">
      <dgm:prSet phldrT="[Text]"/>
      <dgm:spPr/>
      <dgm:t>
        <a:bodyPr/>
        <a:lstStyle/>
        <a:p>
          <a:r>
            <a:rPr lang="sv-SE" dirty="0" smtClean="0"/>
            <a:t>Keyboard management, desktop &amp; </a:t>
          </a:r>
          <a:r>
            <a:rPr lang="sv-SE" dirty="0" err="1" smtClean="0"/>
            <a:t>web</a:t>
          </a:r>
          <a:r>
            <a:rPr lang="sv-SE" dirty="0" smtClean="0"/>
            <a:t> </a:t>
          </a:r>
          <a:r>
            <a:rPr lang="sv-SE" dirty="0" err="1" smtClean="0"/>
            <a:t>application</a:t>
          </a:r>
          <a:endParaRPr lang="en-GB" dirty="0"/>
        </a:p>
      </dgm:t>
    </dgm:pt>
    <dgm:pt modelId="{DAE00530-9BD9-4A29-AF5A-9F8E91EA04E9}" type="parTrans" cxnId="{5CCA59C3-FCD6-4590-AA93-0BC120311DCA}">
      <dgm:prSet/>
      <dgm:spPr/>
      <dgm:t>
        <a:bodyPr/>
        <a:lstStyle/>
        <a:p>
          <a:endParaRPr lang="en-GB"/>
        </a:p>
      </dgm:t>
    </dgm:pt>
    <dgm:pt modelId="{D9FAB7A7-357C-4459-8378-CF7498855A6A}" type="sibTrans" cxnId="{5CCA59C3-FCD6-4590-AA93-0BC120311DCA}">
      <dgm:prSet/>
      <dgm:spPr/>
      <dgm:t>
        <a:bodyPr/>
        <a:lstStyle/>
        <a:p>
          <a:endParaRPr lang="en-GB"/>
        </a:p>
      </dgm:t>
    </dgm:pt>
    <dgm:pt modelId="{F8AA487D-EBDF-4B64-BCAB-74A3655BCE7E}" type="pres">
      <dgm:prSet presAssocID="{313E0FF0-BEA2-4A80-AB9B-D6A460924E1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C12270A-BC00-4BBE-980A-472604B7F8A2}" type="pres">
      <dgm:prSet presAssocID="{313E0FF0-BEA2-4A80-AB9B-D6A460924E15}" presName="matrix" presStyleCnt="0"/>
      <dgm:spPr/>
    </dgm:pt>
    <dgm:pt modelId="{27729010-5771-4113-B8BF-F4705722EF12}" type="pres">
      <dgm:prSet presAssocID="{313E0FF0-BEA2-4A80-AB9B-D6A460924E15}" presName="tile1" presStyleLbl="node1" presStyleIdx="0" presStyleCnt="4" custLinFactNeighborX="-24749" custLinFactNeighborY="457"/>
      <dgm:spPr/>
      <dgm:t>
        <a:bodyPr/>
        <a:lstStyle/>
        <a:p>
          <a:endParaRPr lang="en-GB"/>
        </a:p>
      </dgm:t>
    </dgm:pt>
    <dgm:pt modelId="{5A5FCA84-DD0A-45EE-B1A3-B2B6CF128A4F}" type="pres">
      <dgm:prSet presAssocID="{313E0FF0-BEA2-4A80-AB9B-D6A460924E1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9856E6-E780-4955-83B5-3298DFEA0578}" type="pres">
      <dgm:prSet presAssocID="{313E0FF0-BEA2-4A80-AB9B-D6A460924E15}" presName="tile2" presStyleLbl="node1" presStyleIdx="1" presStyleCnt="4" custLinFactNeighborX="-251" custLinFactNeighborY="457"/>
      <dgm:spPr/>
      <dgm:t>
        <a:bodyPr/>
        <a:lstStyle/>
        <a:p>
          <a:endParaRPr lang="en-GB"/>
        </a:p>
      </dgm:t>
    </dgm:pt>
    <dgm:pt modelId="{2FA53117-B5B5-4939-AA85-611A1F658D94}" type="pres">
      <dgm:prSet presAssocID="{313E0FF0-BEA2-4A80-AB9B-D6A460924E1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402AE6-9B8C-47F5-8D2E-13B5F7683B41}" type="pres">
      <dgm:prSet presAssocID="{313E0FF0-BEA2-4A80-AB9B-D6A460924E15}" presName="tile3" presStyleLbl="node1" presStyleIdx="2" presStyleCnt="4" custScaleX="200000" custScaleY="39550" custLinFactNeighborX="49749" custLinFactNeighborY="-28236"/>
      <dgm:spPr/>
      <dgm:t>
        <a:bodyPr/>
        <a:lstStyle/>
        <a:p>
          <a:endParaRPr lang="en-GB"/>
        </a:p>
      </dgm:t>
    </dgm:pt>
    <dgm:pt modelId="{13616F45-32FC-4986-9C0C-C0D77CB1C6DC}" type="pres">
      <dgm:prSet presAssocID="{313E0FF0-BEA2-4A80-AB9B-D6A460924E1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9BE252-89A2-4526-AB92-7963A80D2ADD}" type="pres">
      <dgm:prSet presAssocID="{313E0FF0-BEA2-4A80-AB9B-D6A460924E15}" presName="tile4" presStyleLbl="node1" presStyleIdx="3" presStyleCnt="4" custScaleX="200000" custScaleY="39193" custLinFactNeighborX="-62123" custLinFactNeighborY="11314"/>
      <dgm:spPr/>
      <dgm:t>
        <a:bodyPr/>
        <a:lstStyle/>
        <a:p>
          <a:endParaRPr lang="en-GB"/>
        </a:p>
      </dgm:t>
    </dgm:pt>
    <dgm:pt modelId="{E190A1E9-985D-404D-813C-5B3DB71C8C02}" type="pres">
      <dgm:prSet presAssocID="{313E0FF0-BEA2-4A80-AB9B-D6A460924E1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A6E470-B22E-4EF1-B308-313D05B92CC6}" type="pres">
      <dgm:prSet presAssocID="{313E0FF0-BEA2-4A80-AB9B-D6A460924E15}" presName="centerTile" presStyleLbl="fgShp" presStyleIdx="0" presStyleCnt="1" custLinFactNeighborY="1080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</dgm:ptLst>
  <dgm:cxnLst>
    <dgm:cxn modelId="{C82EDC68-A36C-41F3-9705-305CBC095282}" type="presOf" srcId="{AE387534-C8C1-4649-8CA0-9DDCFFDBA2F2}" destId="{869856E6-E780-4955-83B5-3298DFEA0578}" srcOrd="0" destOrd="0" presId="urn:microsoft.com/office/officeart/2005/8/layout/matrix1"/>
    <dgm:cxn modelId="{6C817145-0E29-407D-9E9B-8B1A48E66585}" type="presOf" srcId="{AE387534-C8C1-4649-8CA0-9DDCFFDBA2F2}" destId="{2FA53117-B5B5-4939-AA85-611A1F658D94}" srcOrd="1" destOrd="0" presId="urn:microsoft.com/office/officeart/2005/8/layout/matrix1"/>
    <dgm:cxn modelId="{B1CDF86C-1DB5-4741-9F3F-4F5915BAEE9C}" srcId="{A524D57B-3D4D-4934-93DA-B2DB1CB82FEA}" destId="{4275D565-7ADE-4A69-AC0C-68CCC1C88A4B}" srcOrd="2" destOrd="0" parTransId="{529E0131-F223-44E7-A157-A5A966760053}" sibTransId="{3B52FB02-34A5-477E-BDEF-2C8227BE94BD}"/>
    <dgm:cxn modelId="{5CCA59C3-FCD6-4590-AA93-0BC120311DCA}" srcId="{A524D57B-3D4D-4934-93DA-B2DB1CB82FEA}" destId="{4F99A3F8-1051-47FB-963C-649C42CFCDEB}" srcOrd="3" destOrd="0" parTransId="{DAE00530-9BD9-4A29-AF5A-9F8E91EA04E9}" sibTransId="{D9FAB7A7-357C-4459-8378-CF7498855A6A}"/>
    <dgm:cxn modelId="{A1CFE36B-43B3-4F49-BF4C-56F882D4B0FC}" type="presOf" srcId="{4F99A3F8-1051-47FB-963C-649C42CFCDEB}" destId="{E190A1E9-985D-404D-813C-5B3DB71C8C02}" srcOrd="1" destOrd="0" presId="urn:microsoft.com/office/officeart/2005/8/layout/matrix1"/>
    <dgm:cxn modelId="{EBE4A9BC-845B-4CB4-A4BC-BCFC9CCE4BA6}" type="presOf" srcId="{4275D565-7ADE-4A69-AC0C-68CCC1C88A4B}" destId="{13616F45-32FC-4986-9C0C-C0D77CB1C6DC}" srcOrd="1" destOrd="0" presId="urn:microsoft.com/office/officeart/2005/8/layout/matrix1"/>
    <dgm:cxn modelId="{D432DA66-EB3D-4444-A1BB-55D435E71EE7}" srcId="{A524D57B-3D4D-4934-93DA-B2DB1CB82FEA}" destId="{AE387534-C8C1-4649-8CA0-9DDCFFDBA2F2}" srcOrd="1" destOrd="0" parTransId="{4E72C3BC-EFBE-4878-B387-40429E6AE64C}" sibTransId="{63CE72FA-75B1-4821-AB76-00035E8A197A}"/>
    <dgm:cxn modelId="{8FB34F8D-99CD-4412-AF3D-055925FE651C}" type="presOf" srcId="{A524D57B-3D4D-4934-93DA-B2DB1CB82FEA}" destId="{63A6E470-B22E-4EF1-B308-313D05B92CC6}" srcOrd="0" destOrd="0" presId="urn:microsoft.com/office/officeart/2005/8/layout/matrix1"/>
    <dgm:cxn modelId="{F8343E5A-20BC-415B-A827-FAC00833E60D}" type="presOf" srcId="{AD432C3D-00E3-412D-A82E-439A3B4ABB3D}" destId="{27729010-5771-4113-B8BF-F4705722EF12}" srcOrd="0" destOrd="0" presId="urn:microsoft.com/office/officeart/2005/8/layout/matrix1"/>
    <dgm:cxn modelId="{5FA1D492-16AC-40AB-8974-E1C9444EF0B7}" srcId="{A524D57B-3D4D-4934-93DA-B2DB1CB82FEA}" destId="{AD432C3D-00E3-412D-A82E-439A3B4ABB3D}" srcOrd="0" destOrd="0" parTransId="{D8302C73-00BC-42C0-B759-A0BF8DCFBE83}" sibTransId="{3F37DB81-C56F-4066-8632-E9840F6494EE}"/>
    <dgm:cxn modelId="{77783C01-E400-4F74-AEC8-B46B7586912D}" type="presOf" srcId="{313E0FF0-BEA2-4A80-AB9B-D6A460924E15}" destId="{F8AA487D-EBDF-4B64-BCAB-74A3655BCE7E}" srcOrd="0" destOrd="0" presId="urn:microsoft.com/office/officeart/2005/8/layout/matrix1"/>
    <dgm:cxn modelId="{3B81CE00-733A-412F-ADEC-BE82C87F5DDC}" type="presOf" srcId="{4275D565-7ADE-4A69-AC0C-68CCC1C88A4B}" destId="{E0402AE6-9B8C-47F5-8D2E-13B5F7683B41}" srcOrd="0" destOrd="0" presId="urn:microsoft.com/office/officeart/2005/8/layout/matrix1"/>
    <dgm:cxn modelId="{3BE100D7-D34C-4ACF-B909-E94F808C165B}" type="presOf" srcId="{4F99A3F8-1051-47FB-963C-649C42CFCDEB}" destId="{509BE252-89A2-4526-AB92-7963A80D2ADD}" srcOrd="0" destOrd="0" presId="urn:microsoft.com/office/officeart/2005/8/layout/matrix1"/>
    <dgm:cxn modelId="{371BA532-BB39-48C1-93A0-9CB0DC98B55C}" srcId="{313E0FF0-BEA2-4A80-AB9B-D6A460924E15}" destId="{A524D57B-3D4D-4934-93DA-B2DB1CB82FEA}" srcOrd="0" destOrd="0" parTransId="{342AB6BA-B7ED-45F5-BEDC-CFA84F828105}" sibTransId="{42466F25-426B-44F6-AC05-FCC43B2E4816}"/>
    <dgm:cxn modelId="{9DE13DF5-824C-4BCD-8FB2-49DEDF992B61}" type="presOf" srcId="{AD432C3D-00E3-412D-A82E-439A3B4ABB3D}" destId="{5A5FCA84-DD0A-45EE-B1A3-B2B6CF128A4F}" srcOrd="1" destOrd="0" presId="urn:microsoft.com/office/officeart/2005/8/layout/matrix1"/>
    <dgm:cxn modelId="{5EF5D262-062A-4D53-B2B4-FF28EE1A6D8A}" type="presParOf" srcId="{F8AA487D-EBDF-4B64-BCAB-74A3655BCE7E}" destId="{FC12270A-BC00-4BBE-980A-472604B7F8A2}" srcOrd="0" destOrd="0" presId="urn:microsoft.com/office/officeart/2005/8/layout/matrix1"/>
    <dgm:cxn modelId="{1F58E978-DFBF-4E85-9886-B0752C56A358}" type="presParOf" srcId="{FC12270A-BC00-4BBE-980A-472604B7F8A2}" destId="{27729010-5771-4113-B8BF-F4705722EF12}" srcOrd="0" destOrd="0" presId="urn:microsoft.com/office/officeart/2005/8/layout/matrix1"/>
    <dgm:cxn modelId="{50E522AF-AD33-4320-993F-75CB04B32824}" type="presParOf" srcId="{FC12270A-BC00-4BBE-980A-472604B7F8A2}" destId="{5A5FCA84-DD0A-45EE-B1A3-B2B6CF128A4F}" srcOrd="1" destOrd="0" presId="urn:microsoft.com/office/officeart/2005/8/layout/matrix1"/>
    <dgm:cxn modelId="{9F3F637E-9B26-4BAB-A146-449D9EAB853D}" type="presParOf" srcId="{FC12270A-BC00-4BBE-980A-472604B7F8A2}" destId="{869856E6-E780-4955-83B5-3298DFEA0578}" srcOrd="2" destOrd="0" presId="urn:microsoft.com/office/officeart/2005/8/layout/matrix1"/>
    <dgm:cxn modelId="{275F167D-AD9D-4181-81FA-986CD1E5101C}" type="presParOf" srcId="{FC12270A-BC00-4BBE-980A-472604B7F8A2}" destId="{2FA53117-B5B5-4939-AA85-611A1F658D94}" srcOrd="3" destOrd="0" presId="urn:microsoft.com/office/officeart/2005/8/layout/matrix1"/>
    <dgm:cxn modelId="{DFAE8427-227D-4947-B17A-1EF898C63F37}" type="presParOf" srcId="{FC12270A-BC00-4BBE-980A-472604B7F8A2}" destId="{E0402AE6-9B8C-47F5-8D2E-13B5F7683B41}" srcOrd="4" destOrd="0" presId="urn:microsoft.com/office/officeart/2005/8/layout/matrix1"/>
    <dgm:cxn modelId="{5EF7F872-B683-440C-B14B-28D8B305E24B}" type="presParOf" srcId="{FC12270A-BC00-4BBE-980A-472604B7F8A2}" destId="{13616F45-32FC-4986-9C0C-C0D77CB1C6DC}" srcOrd="5" destOrd="0" presId="urn:microsoft.com/office/officeart/2005/8/layout/matrix1"/>
    <dgm:cxn modelId="{CC3630A4-5119-4013-818C-97905B97A7B2}" type="presParOf" srcId="{FC12270A-BC00-4BBE-980A-472604B7F8A2}" destId="{509BE252-89A2-4526-AB92-7963A80D2ADD}" srcOrd="6" destOrd="0" presId="urn:microsoft.com/office/officeart/2005/8/layout/matrix1"/>
    <dgm:cxn modelId="{155F2104-6686-4B5E-8F68-37B15015C855}" type="presParOf" srcId="{FC12270A-BC00-4BBE-980A-472604B7F8A2}" destId="{E190A1E9-985D-404D-813C-5B3DB71C8C02}" srcOrd="7" destOrd="0" presId="urn:microsoft.com/office/officeart/2005/8/layout/matrix1"/>
    <dgm:cxn modelId="{9613203D-4A52-4376-B023-FBE64A83A6AC}" type="presParOf" srcId="{F8AA487D-EBDF-4B64-BCAB-74A3655BCE7E}" destId="{63A6E470-B22E-4EF1-B308-313D05B92CC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729010-5771-4113-B8BF-F4705722EF12}">
      <dsp:nvSpPr>
        <dsp:cNvPr id="0" name=""/>
        <dsp:cNvSpPr/>
      </dsp:nvSpPr>
      <dsp:spPr>
        <a:xfrm rot="16200000">
          <a:off x="960040" y="-618334"/>
          <a:ext cx="2194718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White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Desktop </a:t>
          </a:r>
          <a:r>
            <a:rPr lang="sv-SE" sz="2200" kern="1200" dirty="0" err="1" smtClean="0"/>
            <a:t>Application</a:t>
          </a:r>
          <a:r>
            <a:rPr lang="sv-SE" sz="2200" kern="1200" dirty="0" smtClean="0"/>
            <a:t>	</a:t>
          </a:r>
          <a:endParaRPr lang="en-GB" sz="2200" kern="1200" dirty="0"/>
        </a:p>
      </dsp:txBody>
      <dsp:txXfrm rot="16200000">
        <a:off x="1234380" y="-892673"/>
        <a:ext cx="1646038" cy="4114800"/>
      </dsp:txXfrm>
    </dsp:sp>
    <dsp:sp modelId="{869856E6-E780-4955-83B5-3298DFEA0578}">
      <dsp:nvSpPr>
        <dsp:cNvPr id="0" name=""/>
        <dsp:cNvSpPr/>
      </dsp:nvSpPr>
      <dsp:spPr>
        <a:xfrm>
          <a:off x="4104471" y="341706"/>
          <a:ext cx="4114800" cy="2194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err="1" smtClean="0"/>
            <a:t>Selenium</a:t>
          </a:r>
          <a:endParaRPr lang="sv-SE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Web </a:t>
          </a:r>
          <a:r>
            <a:rPr lang="sv-SE" sz="2200" kern="1200" dirty="0" err="1" smtClean="0"/>
            <a:t>Application</a:t>
          </a:r>
          <a:endParaRPr lang="en-GB" sz="2200" kern="1200" dirty="0"/>
        </a:p>
      </dsp:txBody>
      <dsp:txXfrm>
        <a:off x="4104471" y="341706"/>
        <a:ext cx="4114800" cy="1646038"/>
      </dsp:txXfrm>
    </dsp:sp>
    <dsp:sp modelId="{E0402AE6-9B8C-47F5-8D2E-13B5F7683B41}">
      <dsp:nvSpPr>
        <dsp:cNvPr id="0" name=""/>
        <dsp:cNvSpPr/>
      </dsp:nvSpPr>
      <dsp:spPr>
        <a:xfrm rot="10800000">
          <a:off x="-10328" y="2570048"/>
          <a:ext cx="8229600" cy="86801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err="1" smtClean="0"/>
            <a:t>SikuliImage</a:t>
          </a:r>
          <a:r>
            <a:rPr lang="sv-SE" sz="2200" kern="1200" dirty="0" smtClean="0"/>
            <a:t> </a:t>
          </a:r>
          <a:r>
            <a:rPr lang="sv-SE" sz="2200" kern="1200" dirty="0" err="1" smtClean="0"/>
            <a:t>recognition</a:t>
          </a:r>
          <a:r>
            <a:rPr lang="sv-SE" sz="2200" kern="1200" dirty="0" smtClean="0"/>
            <a:t>, desktop &amp; </a:t>
          </a:r>
          <a:r>
            <a:rPr lang="sv-SE" sz="2200" kern="1200" dirty="0" err="1" smtClean="0"/>
            <a:t>web</a:t>
          </a:r>
          <a:r>
            <a:rPr lang="sv-SE" sz="2200" kern="1200" dirty="0" smtClean="0"/>
            <a:t> </a:t>
          </a:r>
          <a:r>
            <a:rPr lang="sv-SE" sz="2200" kern="1200" dirty="0" err="1" smtClean="0"/>
            <a:t>application</a:t>
          </a:r>
          <a:r>
            <a:rPr lang="sv-SE" sz="2200" kern="1200" dirty="0" smtClean="0"/>
            <a:t> </a:t>
          </a:r>
          <a:endParaRPr lang="en-GB" sz="2200" kern="1200" dirty="0"/>
        </a:p>
      </dsp:txBody>
      <dsp:txXfrm rot="10800000">
        <a:off x="-10328" y="2787051"/>
        <a:ext cx="8229600" cy="651008"/>
      </dsp:txXfrm>
    </dsp:sp>
    <dsp:sp modelId="{509BE252-89A2-4526-AB92-7963A80D2ADD}">
      <dsp:nvSpPr>
        <dsp:cNvPr id="0" name=""/>
        <dsp:cNvSpPr/>
      </dsp:nvSpPr>
      <dsp:spPr>
        <a:xfrm rot="5400000">
          <a:off x="3684711" y="-242734"/>
          <a:ext cx="860176" cy="8229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Keyboard management, desktop &amp; </a:t>
          </a:r>
          <a:r>
            <a:rPr lang="sv-SE" sz="2200" kern="1200" dirty="0" err="1" smtClean="0"/>
            <a:t>web</a:t>
          </a:r>
          <a:r>
            <a:rPr lang="sv-SE" sz="2200" kern="1200" dirty="0" smtClean="0"/>
            <a:t> </a:t>
          </a:r>
          <a:r>
            <a:rPr lang="sv-SE" sz="2200" kern="1200" dirty="0" err="1" smtClean="0"/>
            <a:t>application</a:t>
          </a:r>
          <a:endParaRPr lang="en-GB" sz="2200" kern="1200" dirty="0"/>
        </a:p>
      </dsp:txBody>
      <dsp:txXfrm rot="5400000">
        <a:off x="3792233" y="-135212"/>
        <a:ext cx="645132" cy="8229600"/>
      </dsp:txXfrm>
    </dsp:sp>
    <dsp:sp modelId="{63A6E470-B22E-4EF1-B308-313D05B92CC6}">
      <dsp:nvSpPr>
        <dsp:cNvPr id="0" name=""/>
        <dsp:cNvSpPr/>
      </dsp:nvSpPr>
      <dsp:spPr>
        <a:xfrm>
          <a:off x="2880359" y="1764630"/>
          <a:ext cx="2468880" cy="109735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200" kern="1200" dirty="0" smtClean="0"/>
            <a:t>SAF</a:t>
          </a:r>
          <a:br>
            <a:rPr lang="sv-SE" sz="2200" kern="1200" dirty="0" smtClean="0"/>
          </a:br>
          <a:r>
            <a:rPr lang="sv-SE" sz="2200" kern="1200" dirty="0" smtClean="0"/>
            <a:t>.Net</a:t>
          </a:r>
          <a:endParaRPr lang="en-GB" sz="2200" kern="1200" dirty="0"/>
        </a:p>
      </dsp:txBody>
      <dsp:txXfrm>
        <a:off x="2880359" y="1764630"/>
        <a:ext cx="2468880" cy="1097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C501-F31C-46E8-8A6C-67547AA0B245}" type="datetimeFigureOut">
              <a:rPr lang="sv-SE" smtClean="0"/>
              <a:pPr/>
              <a:t>2014-08-25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91FA-255E-4E6F-9C74-94E5C9AD099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703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91FA-255E-4E6F-9C74-94E5C9AD099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415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CD99-9538-4CA1-9468-9D804AABFB33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AB6-F964-4963-8626-34E3809F79FE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F8B7-0F44-4B83-94AE-DC3EEDE65106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85A1-8850-49D0-9084-A8F9467CAC91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0CCD-15F0-4A24-8EBA-91EAC3D96020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klippt och rundat hör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ätvinklig triangel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AEB8-A8F8-4672-969D-39962869B704}" type="datetime1">
              <a:rPr lang="sv-SE" smtClean="0"/>
              <a:pPr/>
              <a:t>2014-08-25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D0FBC1-2DA2-43E6-9E57-8BFEFD25AC8E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10" name="Frihandsfigu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andsfigu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04664"/>
            <a:ext cx="792088" cy="7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Bildobjekt 13" descr="Linkonlogg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7800" y="6345895"/>
            <a:ext cx="1438656" cy="3535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CBF802-FC60-4FA5-8052-7FB2D5BF3262}" type="datetime1">
              <a:rPr lang="sv-SE" smtClean="0"/>
              <a:pPr/>
              <a:t>2014-08-25</a:t>
            </a:fld>
            <a:endParaRPr lang="sv-SE" dirty="0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0FBC1-2DA2-43E6-9E57-8BFEFD25AC8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andsfigu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ihandsfigu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19256" cy="996720"/>
          </a:xfrm>
        </p:spPr>
        <p:txBody>
          <a:bodyPr>
            <a:normAutofit/>
          </a:bodyPr>
          <a:lstStyle/>
          <a:p>
            <a:pPr algn="ctr"/>
            <a:r>
              <a:rPr lang="sv-SE" sz="2400" dirty="0" err="1" smtClean="0">
                <a:solidFill>
                  <a:schemeClr val="tx1"/>
                </a:solidFill>
                <a:latin typeface="Arial Black" pitchFamily="34" charset="0"/>
              </a:rPr>
              <a:t>Purpose</a:t>
            </a:r>
            <a:endParaRPr lang="sv-SE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presentation is to give an overview of the status for The SAF framework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Agenda</a:t>
            </a:r>
            <a:b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sv-SE" sz="2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 architect</a:t>
            </a:r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smtClean="0"/>
              <a:t>case </a:t>
            </a:r>
            <a:r>
              <a:rPr lang="en-US" dirty="0" smtClean="0"/>
              <a:t>coverage using SAF</a:t>
            </a:r>
          </a:p>
          <a:p>
            <a:endParaRPr lang="en-US" dirty="0" smtClean="0"/>
          </a:p>
          <a:p>
            <a:r>
              <a:rPr lang="en-US" dirty="0" smtClean="0"/>
              <a:t>Running tests using Jenkins</a:t>
            </a:r>
          </a:p>
          <a:p>
            <a:pPr lvl="1"/>
            <a:r>
              <a:rPr lang="en-US" dirty="0" smtClean="0"/>
              <a:t>Nightly build </a:t>
            </a:r>
          </a:p>
          <a:p>
            <a:pPr lvl="1"/>
            <a:r>
              <a:rPr lang="en-US" dirty="0" smtClean="0"/>
              <a:t>On command</a:t>
            </a:r>
          </a:p>
          <a:p>
            <a:r>
              <a:rPr lang="sv-SE" dirty="0" err="1" smtClean="0"/>
              <a:t>Further</a:t>
            </a:r>
            <a:r>
              <a:rPr lang="sv-SE" dirty="0" smtClean="0"/>
              <a:t> plans</a:t>
            </a: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0764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/>
              <a:t>Architect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application</a:t>
            </a:r>
            <a:r>
              <a:rPr lang="sv-SE" dirty="0" smtClean="0"/>
              <a:t> under test (AUT) </a:t>
            </a:r>
            <a:r>
              <a:rPr lang="sv-SE" dirty="0" err="1" smtClean="0"/>
              <a:t>includes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endParaRPr lang="sv-SE" dirty="0" smtClean="0"/>
          </a:p>
          <a:p>
            <a:pPr lvl="1"/>
            <a:r>
              <a:rPr lang="sv-SE" dirty="0" smtClean="0"/>
              <a:t>Desktop </a:t>
            </a:r>
            <a:r>
              <a:rPr lang="sv-SE" dirty="0" err="1" smtClean="0"/>
              <a:t>application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: </a:t>
            </a:r>
            <a:r>
              <a:rPr lang="sv-SE" dirty="0" err="1" smtClean="0"/>
              <a:t>Catia</a:t>
            </a:r>
            <a:endParaRPr lang="sv-SE" dirty="0" smtClean="0"/>
          </a:p>
          <a:p>
            <a:pPr lvl="1"/>
            <a:r>
              <a:rPr lang="sv-SE" dirty="0" smtClean="0"/>
              <a:t>Java </a:t>
            </a:r>
            <a:r>
              <a:rPr lang="sv-SE" dirty="0" err="1" smtClean="0"/>
              <a:t>application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: </a:t>
            </a:r>
            <a:r>
              <a:rPr lang="sv-SE" dirty="0" err="1" smtClean="0"/>
              <a:t>ModArc</a:t>
            </a:r>
            <a:endParaRPr lang="sv-SE" dirty="0" smtClean="0"/>
          </a:p>
          <a:p>
            <a:pPr lvl="1"/>
            <a:r>
              <a:rPr lang="sv-SE" dirty="0" smtClean="0"/>
              <a:t>Web </a:t>
            </a:r>
            <a:r>
              <a:rPr lang="sv-SE" dirty="0" err="1" smtClean="0"/>
              <a:t>application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: </a:t>
            </a:r>
            <a:r>
              <a:rPr lang="sv-SE" dirty="0" err="1" smtClean="0"/>
              <a:t>Control-M</a:t>
            </a:r>
            <a:r>
              <a:rPr lang="sv-SE" dirty="0" smtClean="0"/>
              <a:t>, </a:t>
            </a:r>
            <a:r>
              <a:rPr lang="sv-SE" dirty="0" err="1" smtClean="0"/>
              <a:t>LCANav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3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/>
              <a:t>Several</a:t>
            </a:r>
            <a:r>
              <a:rPr lang="sv-SE" dirty="0" smtClean="0"/>
              <a:t> API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4</a:t>
            </a:fld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Live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Run</a:t>
            </a:r>
            <a:r>
              <a:rPr lang="sv-SE" dirty="0" smtClean="0"/>
              <a:t> test as part of the </a:t>
            </a:r>
            <a:r>
              <a:rPr lang="sv-SE" dirty="0" err="1" smtClean="0"/>
              <a:t>deployment</a:t>
            </a:r>
            <a:r>
              <a:rPr lang="sv-SE" dirty="0" smtClean="0"/>
              <a:t> process.</a:t>
            </a:r>
          </a:p>
          <a:p>
            <a:endParaRPr lang="sv-SE" dirty="0" smtClean="0"/>
          </a:p>
          <a:p>
            <a:r>
              <a:rPr lang="sv-SE" dirty="0" err="1" smtClean="0"/>
              <a:t>Run</a:t>
            </a:r>
            <a:r>
              <a:rPr lang="sv-SE" dirty="0" smtClean="0"/>
              <a:t> system </a:t>
            </a:r>
            <a:r>
              <a:rPr lang="sv-SE" dirty="0" err="1" smtClean="0"/>
              <a:t>verification</a:t>
            </a:r>
            <a:r>
              <a:rPr lang="sv-SE" dirty="0" smtClean="0"/>
              <a:t> test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jenkins</a:t>
            </a:r>
            <a:r>
              <a:rPr lang="sv-SE" dirty="0" smtClean="0"/>
              <a:t>.</a:t>
            </a:r>
          </a:p>
          <a:p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5</a:t>
            </a:fld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The </a:t>
            </a:r>
            <a:r>
              <a:rPr lang="sv-SE" dirty="0" err="1" smtClean="0"/>
              <a:t>circle</a:t>
            </a:r>
            <a:r>
              <a:rPr lang="sv-SE" dirty="0" smtClean="0"/>
              <a:t> of </a:t>
            </a:r>
            <a:r>
              <a:rPr lang="sv-SE" dirty="0" err="1" smtClean="0"/>
              <a:t>development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6</a:t>
            </a:fld>
            <a:endParaRPr lang="sv-SE" dirty="0"/>
          </a:p>
        </p:txBody>
      </p:sp>
      <p:grpSp>
        <p:nvGrpSpPr>
          <p:cNvPr id="30" name="Grupp 29"/>
          <p:cNvGrpSpPr/>
          <p:nvPr/>
        </p:nvGrpSpPr>
        <p:grpSpPr>
          <a:xfrm>
            <a:off x="1187624" y="1484784"/>
            <a:ext cx="7920880" cy="4176464"/>
            <a:chOff x="-596574" y="1484784"/>
            <a:chExt cx="8480942" cy="4608512"/>
          </a:xfrm>
        </p:grpSpPr>
        <p:sp>
          <p:nvSpPr>
            <p:cNvPr id="5" name="Ellips 4"/>
            <p:cNvSpPr/>
            <p:nvPr/>
          </p:nvSpPr>
          <p:spPr>
            <a:xfrm>
              <a:off x="-596574" y="1484784"/>
              <a:ext cx="257628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Developer</a:t>
              </a:r>
              <a:endParaRPr lang="sv-SE" dirty="0"/>
            </a:p>
          </p:txBody>
        </p:sp>
        <p:cxnSp>
          <p:nvCxnSpPr>
            <p:cNvPr id="10" name="Kurva 9"/>
            <p:cNvCxnSpPr/>
            <p:nvPr/>
          </p:nvCxnSpPr>
          <p:spPr>
            <a:xfrm>
              <a:off x="1907704" y="2060848"/>
              <a:ext cx="576064" cy="2160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ktangel 14"/>
            <p:cNvSpPr/>
            <p:nvPr/>
          </p:nvSpPr>
          <p:spPr>
            <a:xfrm>
              <a:off x="4139952" y="3645024"/>
              <a:ext cx="1584176" cy="8640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Production</a:t>
              </a:r>
              <a:endParaRPr lang="sv-SE" dirty="0"/>
            </a:p>
          </p:txBody>
        </p:sp>
        <p:cxnSp>
          <p:nvCxnSpPr>
            <p:cNvPr id="16" name="Kurva 15"/>
            <p:cNvCxnSpPr/>
            <p:nvPr/>
          </p:nvCxnSpPr>
          <p:spPr>
            <a:xfrm>
              <a:off x="3635896" y="3212976"/>
              <a:ext cx="720080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 17"/>
            <p:cNvSpPr/>
            <p:nvPr/>
          </p:nvSpPr>
          <p:spPr>
            <a:xfrm>
              <a:off x="6372200" y="5229200"/>
              <a:ext cx="1512168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Users</a:t>
              </a:r>
              <a:endParaRPr lang="sv-SE" dirty="0"/>
            </a:p>
          </p:txBody>
        </p:sp>
        <p:cxnSp>
          <p:nvCxnSpPr>
            <p:cNvPr id="19" name="Kurva 18"/>
            <p:cNvCxnSpPr/>
            <p:nvPr/>
          </p:nvCxnSpPr>
          <p:spPr>
            <a:xfrm rot="10800000">
              <a:off x="5580112" y="4509120"/>
              <a:ext cx="1152128" cy="86409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Kurva 25"/>
            <p:cNvCxnSpPr/>
            <p:nvPr/>
          </p:nvCxnSpPr>
          <p:spPr>
            <a:xfrm rot="10800000">
              <a:off x="1835696" y="1700808"/>
              <a:ext cx="5544616" cy="3528392"/>
            </a:xfrm>
            <a:prstGeom prst="curvedConnector3">
              <a:avLst>
                <a:gd name="adj1" fmla="val 124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ktangel med rundade hörn 28"/>
            <p:cNvSpPr/>
            <p:nvPr/>
          </p:nvSpPr>
          <p:spPr>
            <a:xfrm>
              <a:off x="5148064" y="2060848"/>
              <a:ext cx="1440160" cy="64807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Feedback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8" name="Rektangel med rundade hörn 7"/>
            <p:cNvSpPr/>
            <p:nvPr/>
          </p:nvSpPr>
          <p:spPr>
            <a:xfrm>
              <a:off x="2411760" y="2276872"/>
              <a:ext cx="1440160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Commit</a:t>
              </a:r>
              <a:r>
                <a:rPr lang="sv-SE" dirty="0" smtClean="0"/>
                <a:t>  </a:t>
              </a:r>
              <a:r>
                <a:rPr lang="sv-SE" dirty="0" err="1" smtClean="0"/>
                <a:t>source</a:t>
              </a:r>
              <a:r>
                <a:rPr lang="sv-SE" dirty="0" smtClean="0"/>
                <a:t> to repo</a:t>
              </a:r>
              <a:endParaRPr lang="sv-SE" dirty="0"/>
            </a:p>
          </p:txBody>
        </p:sp>
      </p:grpSp>
      <p:grpSp>
        <p:nvGrpSpPr>
          <p:cNvPr id="81" name="Grupp 80"/>
          <p:cNvGrpSpPr/>
          <p:nvPr/>
        </p:nvGrpSpPr>
        <p:grpSpPr>
          <a:xfrm>
            <a:off x="1763689" y="2204865"/>
            <a:ext cx="2232249" cy="2232247"/>
            <a:chOff x="3161300" y="3014039"/>
            <a:chExt cx="2282982" cy="2189369"/>
          </a:xfrm>
        </p:grpSpPr>
        <p:sp>
          <p:nvSpPr>
            <p:cNvPr id="82" name="Rektangel 81"/>
            <p:cNvSpPr/>
            <p:nvPr/>
          </p:nvSpPr>
          <p:spPr>
            <a:xfrm>
              <a:off x="3436238" y="4451595"/>
              <a:ext cx="1508895" cy="75181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Continious</a:t>
              </a:r>
              <a:r>
                <a:rPr lang="sv-SE" dirty="0" smtClean="0"/>
                <a:t> Integration </a:t>
              </a:r>
              <a:r>
                <a:rPr lang="sv-SE" dirty="0" err="1" smtClean="0"/>
                <a:t>Evironment</a:t>
              </a:r>
              <a:endParaRPr lang="sv-SE" dirty="0" smtClean="0"/>
            </a:p>
          </p:txBody>
        </p:sp>
        <p:cxnSp>
          <p:nvCxnSpPr>
            <p:cNvPr id="83" name="Kurva 82"/>
            <p:cNvCxnSpPr/>
            <p:nvPr/>
          </p:nvCxnSpPr>
          <p:spPr>
            <a:xfrm rot="10800000" flipV="1">
              <a:off x="4634190" y="3790913"/>
              <a:ext cx="810092" cy="63562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Kurva 85"/>
            <p:cNvCxnSpPr/>
            <p:nvPr/>
          </p:nvCxnSpPr>
          <p:spPr>
            <a:xfrm rot="16200000" flipV="1">
              <a:off x="2959170" y="3628575"/>
              <a:ext cx="1435278" cy="20620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ktangel med rundade hörn 86"/>
            <p:cNvSpPr/>
            <p:nvPr/>
          </p:nvSpPr>
          <p:spPr>
            <a:xfrm>
              <a:off x="3161300" y="3569354"/>
              <a:ext cx="1325602" cy="43343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Feedback</a:t>
              </a:r>
              <a:endParaRPr lang="sv-S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p 2"/>
          <p:cNvGrpSpPr/>
          <p:nvPr/>
        </p:nvGrpSpPr>
        <p:grpSpPr>
          <a:xfrm>
            <a:off x="1084366" y="2022461"/>
            <a:ext cx="4392489" cy="4104453"/>
            <a:chOff x="1115616" y="2007847"/>
            <a:chExt cx="4392489" cy="4104453"/>
          </a:xfrm>
        </p:grpSpPr>
        <p:cxnSp>
          <p:nvCxnSpPr>
            <p:cNvPr id="44" name="Kurva 43"/>
            <p:cNvCxnSpPr/>
            <p:nvPr/>
          </p:nvCxnSpPr>
          <p:spPr>
            <a:xfrm rot="16200000" flipH="1">
              <a:off x="3791300" y="3261363"/>
              <a:ext cx="809167" cy="19338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ktangel 40"/>
            <p:cNvSpPr/>
            <p:nvPr/>
          </p:nvSpPr>
          <p:spPr>
            <a:xfrm>
              <a:off x="3684808" y="3762638"/>
              <a:ext cx="1736474" cy="68938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Test Environment</a:t>
              </a:r>
              <a:endParaRPr lang="sv-SE" dirty="0"/>
            </a:p>
          </p:txBody>
        </p:sp>
        <p:cxnSp>
          <p:nvCxnSpPr>
            <p:cNvPr id="25" name="Kurva 24"/>
            <p:cNvCxnSpPr/>
            <p:nvPr/>
          </p:nvCxnSpPr>
          <p:spPr>
            <a:xfrm rot="16200000" flipV="1">
              <a:off x="710617" y="2578602"/>
              <a:ext cx="3710700" cy="2569190"/>
            </a:xfrm>
            <a:prstGeom prst="curvedConnector3">
              <a:avLst>
                <a:gd name="adj1" fmla="val -9989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Kurva 26"/>
            <p:cNvCxnSpPr/>
            <p:nvPr/>
          </p:nvCxnSpPr>
          <p:spPr>
            <a:xfrm rot="5400000" flipH="1" flipV="1">
              <a:off x="4082768" y="4854482"/>
              <a:ext cx="814267" cy="473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Ellips 27"/>
            <p:cNvSpPr/>
            <p:nvPr/>
          </p:nvSpPr>
          <p:spPr>
            <a:xfrm>
              <a:off x="3684808" y="5210110"/>
              <a:ext cx="1823297" cy="902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Testers</a:t>
              </a:r>
              <a:endParaRPr lang="sv-SE" dirty="0"/>
            </a:p>
          </p:txBody>
        </p:sp>
        <p:sp>
          <p:nvSpPr>
            <p:cNvPr id="31" name="Rektangel med rundade hörn 30"/>
            <p:cNvSpPr/>
            <p:nvPr/>
          </p:nvSpPr>
          <p:spPr>
            <a:xfrm>
              <a:off x="1115616" y="4933591"/>
              <a:ext cx="1736474" cy="52627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Feedback</a:t>
              </a:r>
              <a:endParaRPr lang="sv-S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Test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covarage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Test </a:t>
            </a:r>
            <a:r>
              <a:rPr lang="sv-SE" dirty="0" err="1" smtClean="0"/>
              <a:t>cases</a:t>
            </a:r>
            <a:r>
              <a:rPr lang="sv-SE" dirty="0" err="1" smtClean="0"/>
              <a:t>/scenarios</a:t>
            </a:r>
            <a:r>
              <a:rPr lang="sv-SE" dirty="0" smtClean="0"/>
              <a:t> </a:t>
            </a:r>
            <a:r>
              <a:rPr lang="sv-SE" dirty="0" err="1" smtClean="0"/>
              <a:t>automated</a:t>
            </a:r>
            <a:r>
              <a:rPr lang="sv-SE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SystemVerification_FAD210</a:t>
            </a:r>
          </a:p>
          <a:p>
            <a:pPr lvl="1"/>
            <a:r>
              <a:rPr lang="en-GB" dirty="0" smtClean="0"/>
              <a:t>SystemVerification_FAD224</a:t>
            </a:r>
            <a:endParaRPr lang="sv-SE" dirty="0" smtClean="0"/>
          </a:p>
          <a:p>
            <a:pPr lvl="1"/>
            <a:r>
              <a:rPr lang="en-GB" dirty="0" smtClean="0"/>
              <a:t>Performance test</a:t>
            </a:r>
          </a:p>
          <a:p>
            <a:pPr lvl="1"/>
            <a:r>
              <a:rPr lang="sv-SE" dirty="0" err="1" smtClean="0"/>
              <a:t>LCANav</a:t>
            </a:r>
            <a:endParaRPr lang="en-GB" dirty="0" smtClean="0"/>
          </a:p>
          <a:p>
            <a:pPr lvl="1"/>
            <a:r>
              <a:rPr lang="sv-SE" dirty="0" err="1" smtClean="0"/>
              <a:t>Electrical</a:t>
            </a:r>
            <a:endParaRPr lang="sv-SE" dirty="0" smtClean="0"/>
          </a:p>
          <a:p>
            <a:r>
              <a:rPr lang="sv-SE" dirty="0" smtClean="0"/>
              <a:t>Test </a:t>
            </a:r>
            <a:r>
              <a:rPr lang="sv-SE" dirty="0" err="1" smtClean="0"/>
              <a:t>cases/scenarios</a:t>
            </a:r>
            <a:r>
              <a:rPr lang="sv-SE" dirty="0" smtClean="0"/>
              <a:t> to be </a:t>
            </a:r>
            <a:r>
              <a:rPr lang="sv-SE" dirty="0" err="1" smtClean="0"/>
              <a:t>automated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Geo</a:t>
            </a:r>
            <a:r>
              <a:rPr lang="sv-SE" dirty="0" smtClean="0"/>
              <a:t> (W45)</a:t>
            </a:r>
          </a:p>
          <a:p>
            <a:pPr lvl="1"/>
            <a:r>
              <a:rPr lang="sv-SE" dirty="0" smtClean="0"/>
              <a:t>ICD </a:t>
            </a:r>
            <a:r>
              <a:rPr lang="sv-SE" dirty="0" smtClean="0"/>
              <a:t>(W45)</a:t>
            </a:r>
            <a:endParaRPr lang="sv-SE" dirty="0" smtClean="0"/>
          </a:p>
          <a:p>
            <a:pPr lvl="1"/>
            <a:r>
              <a:rPr lang="sv-SE" dirty="0" err="1" smtClean="0"/>
              <a:t>Frame</a:t>
            </a:r>
            <a:r>
              <a:rPr lang="sv-SE" dirty="0" smtClean="0"/>
              <a:t> (</a:t>
            </a:r>
            <a:r>
              <a:rPr lang="sv-SE" dirty="0" smtClean="0"/>
              <a:t>W50)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BC1-2DA2-43E6-9E57-8BFEFD25AC8E}" type="slidenum">
              <a:rPr lang="sv-SE" smtClean="0"/>
              <a:pPr/>
              <a:t>7</a:t>
            </a:fld>
            <a:endParaRPr lang="sv-S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öde">
  <a:themeElements>
    <a:clrScheme name="Flöd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öde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öd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166</Words>
  <Application>Microsoft Office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Flöde</vt:lpstr>
      <vt:lpstr>Purpose</vt:lpstr>
      <vt:lpstr>Agenda </vt:lpstr>
      <vt:lpstr>Architect</vt:lpstr>
      <vt:lpstr>Several API</vt:lpstr>
      <vt:lpstr>Live Demo</vt:lpstr>
      <vt:lpstr>The circle of development</vt:lpstr>
      <vt:lpstr>Test case covarage</vt:lpstr>
    </vt:vector>
  </TitlesOfParts>
  <Company>Linkon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Nyströmer Kerstin</dc:creator>
  <cp:lastModifiedBy>gkhekp</cp:lastModifiedBy>
  <cp:revision>158</cp:revision>
  <dcterms:created xsi:type="dcterms:W3CDTF">2010-11-25T13:11:07Z</dcterms:created>
  <dcterms:modified xsi:type="dcterms:W3CDTF">2014-08-25T14:05:56Z</dcterms:modified>
</cp:coreProperties>
</file>