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sieur La Doulais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MonsieurLaDoulais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c8847b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c8847b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c8847b7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c8847b7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c8847b7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c8847b7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c8847b7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c8847b7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c8847b71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c8847b7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3.png"/><Relationship Id="rId13" Type="http://schemas.openxmlformats.org/officeDocument/2006/relationships/image" Target="../media/image15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14.png"/><Relationship Id="rId17" Type="http://schemas.openxmlformats.org/officeDocument/2006/relationships/image" Target="../media/image10.png"/><Relationship Id="rId16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" y="905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T</a:t>
            </a:r>
            <a:r>
              <a:rPr lang="en-GB" sz="4044"/>
              <a:t>he castle of the submarine fortress</a:t>
            </a:r>
            <a:endParaRPr sz="4044"/>
          </a:p>
          <a:p>
            <a:pPr indent="-45973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sieur La Doulaise"/>
              <a:buChar char="-"/>
            </a:pPr>
            <a:r>
              <a:rPr lang="en-GB" sz="4044"/>
              <a:t>Random game name generator</a:t>
            </a:r>
            <a:r>
              <a:rPr lang="en-GB" sz="4044">
                <a:latin typeface="Monsieur La Doulaise"/>
                <a:ea typeface="Monsieur La Doulaise"/>
                <a:cs typeface="Monsieur La Doulaise"/>
                <a:sym typeface="Monsieur La Doulaise"/>
              </a:rPr>
              <a:t> </a:t>
            </a:r>
            <a:endParaRPr sz="4044">
              <a:latin typeface="Monsieur La Doulaise"/>
              <a:ea typeface="Monsieur La Doulaise"/>
              <a:cs typeface="Monsieur La Doulaise"/>
              <a:sym typeface="Monsieur La Doulais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3625" y="285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Alex, Matthew, James and </a:t>
            </a:r>
            <a:r>
              <a:rPr lang="en-GB"/>
              <a:t>Abhilasha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21150" y="501275"/>
            <a:ext cx="82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castle of the submarine fortress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Random game name generator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suffered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Spent hours making </a:t>
            </a:r>
            <a:r>
              <a:rPr lang="en-GB"/>
              <a:t>assets by hand (background stolen (and then we didn’t use it))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were also next to the team with the beeper as well which was fun. 10/10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ONly alex (who is a god) knew how to program and has spent all day doing most of the work. We just drew some pictures for a few hours then ate pizza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the tiny town?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55300" y="1108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tiny town is inside the spaceships. it is there you just can’t see it. Trust us upon this.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Click to add title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Premise: two ships one on either side of the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Fire resources from one side to another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Obstacles block resources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Need to hit a certain number of resources to move to next level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</a:t>
            </a:r>
            <a:r>
              <a:rPr lang="en-GB"/>
              <a:t>Assets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9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Our </a:t>
            </a:r>
            <a:r>
              <a:rPr lang="en-GB"/>
              <a:t>Assets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975" y="2921775"/>
            <a:ext cx="1712325" cy="17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07325"/>
            <a:ext cx="882550" cy="8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7862" y="2266962"/>
            <a:ext cx="968712" cy="96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9425" y="1456449"/>
            <a:ext cx="1219200" cy="121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6338" y="366900"/>
            <a:ext cx="12192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338945">
            <a:off x="1630400" y="438150"/>
            <a:ext cx="12192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6975" y="3312175"/>
            <a:ext cx="6096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44025" y="2921775"/>
            <a:ext cx="727025" cy="7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7925" y="1624800"/>
            <a:ext cx="882550" cy="8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48925" y="3754438"/>
            <a:ext cx="926425" cy="9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82600" y="626675"/>
            <a:ext cx="1712325" cy="17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94500" y="381484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76050" y="1528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76050" y="166493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694500" y="2339000"/>
            <a:ext cx="6096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093475" y="261672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59600" y="93717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Assets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7562700" y="4703625"/>
            <a:ext cx="16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assets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216725" y="2300400"/>
            <a:ext cx="4002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