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565F-939B-4EF4-9B69-071C9329E00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4" y="2106183"/>
            <a:ext cx="7030252" cy="26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50" y="-1"/>
            <a:ext cx="8612129" cy="6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E7723E2C2E134798423C493352D0E8" ma:contentTypeVersion="13" ma:contentTypeDescription="Create a new document." ma:contentTypeScope="" ma:versionID="ce26d4225e4c58e743e7f86877851b4a">
  <xsd:schema xmlns:xsd="http://www.w3.org/2001/XMLSchema" xmlns:xs="http://www.w3.org/2001/XMLSchema" xmlns:p="http://schemas.microsoft.com/office/2006/metadata/properties" xmlns:ns2="0fadb4fc-c553-4278-bd87-851ae66ec4f8" xmlns:ns3="6d436673-c8fd-4b63-b9e4-ef0ef92d1610" targetNamespace="http://schemas.microsoft.com/office/2006/metadata/properties" ma:root="true" ma:fieldsID="13b755c53fd2d05b0a06af3e35106701" ns2:_="" ns3:_="">
    <xsd:import namespace="0fadb4fc-c553-4278-bd87-851ae66ec4f8"/>
    <xsd:import namespace="6d436673-c8fd-4b63-b9e4-ef0ef92d1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db4fc-c553-4278-bd87-851ae66ec4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36673-c8fd-4b63-b9e4-ef0ef92d16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0fadb4fc-c553-4278-bd87-851ae66ec4f8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631E5CD-0735-44FD-AD89-5306AA592674}"/>
</file>

<file path=customXml/itemProps2.xml><?xml version="1.0" encoding="utf-8"?>
<ds:datastoreItem xmlns:ds="http://schemas.openxmlformats.org/officeDocument/2006/customXml" ds:itemID="{B1CB32F0-47AA-45DB-831F-4D5E08E2ABED}"/>
</file>

<file path=customXml/itemProps3.xml><?xml version="1.0" encoding="utf-8"?>
<ds:datastoreItem xmlns:ds="http://schemas.openxmlformats.org/officeDocument/2006/customXml" ds:itemID="{0A72BE9C-1FB2-491B-AB0F-B70917C84C26}"/>
</file>

<file path=customXml/itemProps4.xml><?xml version="1.0" encoding="utf-8"?>
<ds:datastoreItem xmlns:ds="http://schemas.openxmlformats.org/officeDocument/2006/customXml" ds:itemID="{04B6F9E3-9E51-433E-9AA5-A0C7988A2307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2</cp:revision>
  <dcterms:created xsi:type="dcterms:W3CDTF">2016-08-29T19:22:49Z</dcterms:created>
  <dcterms:modified xsi:type="dcterms:W3CDTF">2016-08-29T19:26:45Z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0x010100A3E7723E2C2E134798423C493352D0E8</vt:lpwstr>
  </property>
  <property fmtid="{D5CDD505-2E9C-101B-9397-08002B2CF9AE}" pid="3" name="Order">
    <vt:r8>100</vt:r8>
  </property>
  <property fmtid="{D5CDD505-2E9C-101B-9397-08002B2CF9AE}" pid="4" name="_dlc_DocIdItemGuid">
    <vt:lpwstr>edd59ee3-834b-4267-bd8f-a6ae2bc32da4</vt:lpwstr>
  </property>
</Properties>
</file>