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565F-939B-4EF4-9B69-071C9329E00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31CC-AB6A-450C-9C41-8A4A50C0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565F-939B-4EF4-9B69-071C9329E00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31CC-AB6A-450C-9C41-8A4A50C0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2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565F-939B-4EF4-9B69-071C9329E00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31CC-AB6A-450C-9C41-8A4A50C0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9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565F-939B-4EF4-9B69-071C9329E00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31CC-AB6A-450C-9C41-8A4A50C0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565F-939B-4EF4-9B69-071C9329E00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31CC-AB6A-450C-9C41-8A4A50C0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565F-939B-4EF4-9B69-071C9329E00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31CC-AB6A-450C-9C41-8A4A50C0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3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565F-939B-4EF4-9B69-071C9329E00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31CC-AB6A-450C-9C41-8A4A50C0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6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565F-939B-4EF4-9B69-071C9329E00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31CC-AB6A-450C-9C41-8A4A50C0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565F-939B-4EF4-9B69-071C9329E00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31CC-AB6A-450C-9C41-8A4A50C0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3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565F-939B-4EF4-9B69-071C9329E00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31CC-AB6A-450C-9C41-8A4A50C0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565F-939B-4EF4-9B69-071C9329E00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31CC-AB6A-450C-9C41-8A4A50C0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2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E565F-939B-4EF4-9B69-071C9329E00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F31CC-AB6A-450C-9C41-8A4A50C0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0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724" y="2106183"/>
            <a:ext cx="7030252" cy="264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2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550" y="-1"/>
            <a:ext cx="8612129" cy="694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1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0fadb4fc-c553-4278-bd87-851ae66ec4f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E7723E2C2E134798423C493352D0E8" ma:contentTypeVersion="13" ma:contentTypeDescription="Create a new document." ma:contentTypeScope="" ma:versionID="ce26d4225e4c58e743e7f86877851b4a">
  <xsd:schema xmlns:xsd="http://www.w3.org/2001/XMLSchema" xmlns:xs="http://www.w3.org/2001/XMLSchema" xmlns:p="http://schemas.microsoft.com/office/2006/metadata/properties" xmlns:ns2="0fadb4fc-c553-4278-bd87-851ae66ec4f8" xmlns:ns3="6d436673-c8fd-4b63-b9e4-ef0ef92d1610" targetNamespace="http://schemas.microsoft.com/office/2006/metadata/properties" ma:root="true" ma:fieldsID="13b755c53fd2d05b0a06af3e35106701" ns2:_="" ns3:_="">
    <xsd:import namespace="0fadb4fc-c553-4278-bd87-851ae66ec4f8"/>
    <xsd:import namespace="6d436673-c8fd-4b63-b9e4-ef0ef92d1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_Flow_SignoffStatu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adb4fc-c553-4278-bd87-851ae66ec4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Flow_SignoffStatus" ma:index="18" nillable="true" ma:displayName="Sign-off status" ma:internalName="Sign_x002d_off_x0020_status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36673-c8fd-4b63-b9e4-ef0ef92d161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72BE9C-1FB2-491B-AB0F-B70917C84C26}">
  <ds:schemaRefs>
    <ds:schemaRef ds:uri="http://schemas.microsoft.com/office/2006/metadata/properties"/>
    <ds:schemaRef ds:uri="http://schemas.microsoft.com/office/infopath/2007/PartnerControls"/>
    <ds:schemaRef ds:uri="0fadb4fc-c553-4278-bd87-851ae66ec4f8"/>
  </ds:schemaRefs>
</ds:datastoreItem>
</file>

<file path=customXml/itemProps2.xml><?xml version="1.0" encoding="utf-8"?>
<ds:datastoreItem xmlns:ds="http://schemas.openxmlformats.org/officeDocument/2006/customXml" ds:itemID="{B1CB32F0-47AA-45DB-831F-4D5E08E2AB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31E5CD-0735-44FD-AD89-5306AA5926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adb4fc-c553-4278-bd87-851ae66ec4f8"/>
    <ds:schemaRef ds:uri="6d436673-c8fd-4b63-b9e4-ef0ef92d16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Diana</dc:creator>
  <cp:lastModifiedBy>Kunath,Jeffrey T</cp:lastModifiedBy>
  <cp:revision>2</cp:revision>
  <dcterms:created xsi:type="dcterms:W3CDTF">2016-08-29T19:22:49Z</dcterms:created>
  <dcterms:modified xsi:type="dcterms:W3CDTF">2022-02-22T19:01:31Z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0x010100A3E7723E2C2E134798423C493352D0E8</vt:lpwstr>
  </property>
  <property fmtid="{D5CDD505-2E9C-101B-9397-08002B2CF9AE}" pid="3" name="Order">
    <vt:r8>100</vt:r8>
  </property>
  <property fmtid="{D5CDD505-2E9C-101B-9397-08002B2CF9AE}" pid="4" name="_dlc_DocIdItemGuid">
    <vt:lpwstr>edd59ee3-834b-4267-bd8f-a6ae2bc32da4</vt:lpwstr>
  </property>
</Properties>
</file>