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E24A8-8070-4F25-B862-DBFB5077E312}" v="9" dt="2019-03-19T18:21:13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83B33-B5E3-4D34-891E-08703EE81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777497-EA4B-41D2-A44C-CABDB871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88083-CB2B-4080-B737-B7CFC343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E0013-4A87-452D-B04C-BBC8CE18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3850D-34B3-4210-9EF5-07FB7A1B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2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E8F90-58EB-4203-9093-F649EA5B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88CCC2-6B33-4798-97F5-953D9F487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90345-7B72-44D9-B511-30965D06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22F58-4069-43A0-9B83-C34EF68A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D1D52-E915-42CB-BC7D-F5AE126E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20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38A271-5E93-47A4-B745-24476713A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3E0F0B-BBF8-4B3D-81E2-A34B233F2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0E835-E8F8-496D-9509-2B585F67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01B0B-D951-4480-B1A9-1A6E9F5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76632-CB30-44AA-8A2A-E865D734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62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36F96-1F2D-4544-9434-59D4D1D3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67666-6C6E-47C9-9755-337777C1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DCA77-2899-4FB9-941B-A5F67534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93937-9BF6-4656-9754-290C31EC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0D9D0-05AA-4AC1-A13D-4E81374F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2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C608E-82C3-44B0-BBCF-FAFC31F7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4D7E29-4D27-410F-B736-7F6ED44B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D3D944-87E1-4111-863E-4C25EB7B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E11D8-2F96-4A17-8A5E-36954AF3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F0AC8-4286-4BC2-80B6-32C93040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8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EC621-8458-4B8B-9F4B-DF18CFFF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F9519-2911-40AB-AFFD-95B9EC28A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262F13-D7AE-4155-82FA-16728EB35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A3DFF8-B2FF-4DE9-9006-BED178B8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4F9E4E-077F-4477-A540-D64F0E7A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43E3B4-59EC-4F57-92D4-D24E3429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9C53B-FB19-4EE4-A87D-113D8155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35444C-D1A1-4375-8B6E-A9DC5D5EB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A6F03-8A79-4A2C-AF15-649E944DE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363937-0427-42F5-96EA-6A9FD1193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114237-98BB-4441-8FA7-D0ACC1BF5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FC39A4-85C5-4272-BC04-05339A12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A511FA-69A3-48FF-B396-5C168520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A5D42B-D908-496E-BA7D-86CEB1D5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79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BEA47-38F1-4C10-A1E5-B6C79FC1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69615A-B15F-490F-954D-03DE9833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51A943-02AC-4A76-82FA-F1A89E01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7B90A8-B9B4-4E5D-9CA2-5462C91B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32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4D0D36-2F89-4519-B675-92EAC739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5DA501-C984-42AC-B272-A6799A43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C52BBF-E6AE-48D1-AFDE-921C0A1A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5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CC2F9-5FEB-4A25-B42D-010D0B13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C81422-41F4-468A-905D-CD924A167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44A2EF-296F-4039-AA75-8B48E951A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8F59F2-E65C-4884-88CB-7BD2C792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9E78F3-8EEB-45A5-A393-7CCD195C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A9155-F14B-4C64-840D-8FC1A8C8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94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39465-F6C0-460B-96B4-BE8EB8B3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BE07E8-2154-4E70-AFF4-3A8E54027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5ABAFC-9D4D-4974-A3C5-9AC0EECC0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CFC880-32DC-4976-AA72-CC0237BB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B0E48E-D0D5-47ED-943E-F74AF72A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44295E-26ED-498C-81AD-0002A028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1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E1BCEB-12CF-4AA9-8F1E-D50D4508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1B939-DBA1-49CA-937B-D782E428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EA5F8-3868-4058-AF13-BB4917533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14FF-5736-4935-B1D9-7DC8BEF6DC7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DB5EB-A8EF-413D-91EE-0F99CF95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0D24A-69B9-4803-9835-487A4856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7ECD-1C45-4FD7-B6DA-22897DD9D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06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7604E-D699-4785-8BDA-AF46E08CE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Intelligente Parkplatzerkennung mit künstlichen neuronalen Netzen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DD8061-A1E7-4403-98F9-76EBCDE66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Teamprojekt: T-Systems </a:t>
            </a:r>
            <a:r>
              <a:rPr lang="de-DE" dirty="0" err="1"/>
              <a:t>onsite</a:t>
            </a:r>
            <a:r>
              <a:rPr lang="de-DE" dirty="0"/>
              <a:t> mit Ostfalia</a:t>
            </a:r>
          </a:p>
          <a:p>
            <a:r>
              <a:rPr lang="de-DE" dirty="0"/>
              <a:t>Frederik Rieß, Felix </a:t>
            </a:r>
            <a:r>
              <a:rPr lang="de-DE" dirty="0" err="1"/>
              <a:t>Willrich</a:t>
            </a:r>
            <a:r>
              <a:rPr lang="de-DE" dirty="0"/>
              <a:t>, Pit-Aurel Ehlers, Jascha Schmidt</a:t>
            </a:r>
          </a:p>
        </p:txBody>
      </p:sp>
    </p:spTree>
    <p:extLst>
      <p:ext uri="{BB962C8B-B14F-4D97-AF65-F5344CB8AC3E}">
        <p14:creationId xmlns:p14="http://schemas.microsoft.com/office/powerpoint/2010/main" val="337399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1CEA013-AD05-4078-B502-39135DC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7" y="195375"/>
            <a:ext cx="10972925" cy="64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1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E5848-B35A-475C-9F3C-196A700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pic>
        <p:nvPicPr>
          <p:cNvPr id="1026" name="Picture 2" descr="Die sechs Phasen des CRISP DM (Prozessdiagramm)">
            <a:extLst>
              <a:ext uri="{FF2B5EF4-FFF2-40B4-BE49-F238E27FC236}">
                <a16:creationId xmlns:a16="http://schemas.microsoft.com/office/drawing/2014/main" id="{2F9E8B42-7DCD-4404-94BA-DFD71FC139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938" y="345072"/>
            <a:ext cx="6064862" cy="607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7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A31C260-3320-4044-ABCF-3430E82E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88" y="316658"/>
            <a:ext cx="10991223" cy="62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3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Intelligente Parkplatzerkennung mit künstlichen neuronalen Netzen</vt:lpstr>
      <vt:lpstr>PowerPoint-Präsentation</vt:lpstr>
      <vt:lpstr>Ablauf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Intelligente Parkplatzerkennung mit künstlichen neuronalen Netzen</dc:title>
  <dc:creator>Arbeitslaptop</dc:creator>
  <cp:lastModifiedBy>Arbeitslaptop</cp:lastModifiedBy>
  <cp:revision>1</cp:revision>
  <dcterms:created xsi:type="dcterms:W3CDTF">2019-03-19T18:17:28Z</dcterms:created>
  <dcterms:modified xsi:type="dcterms:W3CDTF">2019-03-19T18:21:55Z</dcterms:modified>
</cp:coreProperties>
</file>