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E24A8-8070-4F25-B862-DBFB5077E312}" v="12" dt="2019-03-20T09:22:33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1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2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709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55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2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21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2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13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2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7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5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0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14FF-5736-4935-B1D9-7DC8BEF6DC7B}" type="datetimeFigureOut">
              <a:rPr lang="de-DE" smtClean="0"/>
              <a:t>20.03.2019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9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604E-D699-4785-8BDA-AF46E08CE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Intelligente Parkplatzerkennung mit künstlichen neuronalen Netzen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DD8061-A1E7-4403-98F9-76EBCDE66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Teamprojekt: T-Systems </a:t>
            </a:r>
            <a:r>
              <a:rPr lang="de-DE" dirty="0" err="1"/>
              <a:t>onsite</a:t>
            </a:r>
            <a:r>
              <a:rPr lang="de-DE" dirty="0"/>
              <a:t> mit Ostfalia</a:t>
            </a:r>
          </a:p>
          <a:p>
            <a:r>
              <a:rPr lang="de-DE" dirty="0"/>
              <a:t>Frederik Rieß, Felix </a:t>
            </a:r>
            <a:r>
              <a:rPr lang="de-DE" dirty="0" err="1"/>
              <a:t>Willrich</a:t>
            </a:r>
            <a:r>
              <a:rPr lang="de-DE" dirty="0"/>
              <a:t>, Pit-Aurel Ehlers, Jascha Schmidt</a:t>
            </a:r>
          </a:p>
        </p:txBody>
      </p:sp>
    </p:spTree>
    <p:extLst>
      <p:ext uri="{BB962C8B-B14F-4D97-AF65-F5344CB8AC3E}">
        <p14:creationId xmlns:p14="http://schemas.microsoft.com/office/powerpoint/2010/main" val="33739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1CEA013-AD05-4078-B502-39135DC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7" y="195375"/>
            <a:ext cx="10972925" cy="64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E5848-B35A-475C-9F3C-196A700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pic>
        <p:nvPicPr>
          <p:cNvPr id="1026" name="Picture 2" descr="Die sechs Phasen des CRISP DM (Prozessdiagramm)">
            <a:extLst>
              <a:ext uri="{FF2B5EF4-FFF2-40B4-BE49-F238E27FC236}">
                <a16:creationId xmlns:a16="http://schemas.microsoft.com/office/drawing/2014/main" id="{2F9E8B42-7DCD-4404-94BA-DFD71FC139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27" y="390238"/>
            <a:ext cx="6064862" cy="60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4927990-E142-4544-B917-3A31ED001284}"/>
              </a:ext>
            </a:extLst>
          </p:cNvPr>
          <p:cNvSpPr txBox="1"/>
          <p:nvPr/>
        </p:nvSpPr>
        <p:spPr>
          <a:xfrm>
            <a:off x="838200" y="1551709"/>
            <a:ext cx="4324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Kommunikation mit Ansprechpartner über </a:t>
            </a:r>
            <a:r>
              <a:rPr lang="de-DE" dirty="0" err="1"/>
              <a:t>Slack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Github</a:t>
            </a:r>
            <a:r>
              <a:rPr lang="de-DE" dirty="0"/>
              <a:t> Repository für Austausch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Crisp</a:t>
            </a:r>
            <a:r>
              <a:rPr lang="de-DE" dirty="0"/>
              <a:t> </a:t>
            </a:r>
            <a:r>
              <a:rPr lang="de-DE"/>
              <a:t>Cycle Programmierung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2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31C260-3320-4044-ABCF-3430E82E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8" y="316658"/>
            <a:ext cx="10991223" cy="62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0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Intelligente Parkplatzerkennung mit künstlichen neuronalen Netzen</vt:lpstr>
      <vt:lpstr>PowerPoint-Präsentation</vt:lpstr>
      <vt:lpstr>Ablauf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Intelligente Parkplatzerkennung mit künstlichen neuronalen Netzen</dc:title>
  <dc:creator>Arbeitslaptop</dc:creator>
  <cp:lastModifiedBy>Arbeitslaptop</cp:lastModifiedBy>
  <cp:revision>1</cp:revision>
  <dcterms:created xsi:type="dcterms:W3CDTF">2019-03-19T18:17:28Z</dcterms:created>
  <dcterms:modified xsi:type="dcterms:W3CDTF">2019-03-20T09:23:05Z</dcterms:modified>
</cp:coreProperties>
</file>