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4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CD7E-BE35-2E4B-9B4E-040934D7C83D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A763-E36A-5C43-B1AB-E25C4A6C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MarFS</a:t>
            </a:r>
            <a:r>
              <a:rPr lang="en-US" dirty="0" smtClean="0"/>
              <a:t> </a:t>
            </a:r>
            <a:r>
              <a:rPr lang="en-US" dirty="0" err="1" smtClean="0"/>
              <a:t>NxM</a:t>
            </a:r>
            <a:r>
              <a:rPr lang="en-US" dirty="0" smtClean="0"/>
              <a:t> Metadata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1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6485792" y="6213956"/>
            <a:ext cx="251766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Object </a:t>
            </a:r>
            <a:r>
              <a:rPr lang="en-US" smtClean="0"/>
              <a:t>Repo </a:t>
            </a:r>
            <a:r>
              <a:rPr lang="en-US" smtClean="0"/>
              <a:t>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498"/>
            <a:ext cx="8229600" cy="4821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MarFS</a:t>
            </a:r>
            <a:r>
              <a:rPr lang="en-US" dirty="0" smtClean="0"/>
              <a:t> </a:t>
            </a:r>
            <a:r>
              <a:rPr lang="en-US" dirty="0" err="1" smtClean="0"/>
              <a:t>NxM</a:t>
            </a:r>
            <a:r>
              <a:rPr lang="en-US" dirty="0" smtClean="0"/>
              <a:t> Metadata Scaling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8066" y="845437"/>
            <a:ext cx="1257259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MarFS</a:t>
            </a:r>
            <a:endParaRPr lang="en-US" dirty="0"/>
          </a:p>
        </p:txBody>
      </p:sp>
      <p:cxnSp>
        <p:nvCxnSpPr>
          <p:cNvPr id="76" name="Straight Connector 75"/>
          <p:cNvCxnSpPr>
            <a:stCxn id="3" idx="0"/>
            <a:endCxn id="19" idx="2"/>
          </p:cNvCxnSpPr>
          <p:nvPr/>
        </p:nvCxnSpPr>
        <p:spPr>
          <a:xfrm flipV="1">
            <a:off x="1455846" y="1214769"/>
            <a:ext cx="2990850" cy="493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4145" y="1631830"/>
            <a:ext cx="4259289" cy="3935378"/>
            <a:chOff x="89803" y="1902754"/>
            <a:chExt cx="4336265" cy="3933842"/>
          </a:xfrm>
        </p:grpSpPr>
        <p:sp>
          <p:nvSpPr>
            <p:cNvPr id="3" name="TextBox 2"/>
            <p:cNvSpPr txBox="1"/>
            <p:nvPr/>
          </p:nvSpPr>
          <p:spPr>
            <a:xfrm>
              <a:off x="832350" y="1979390"/>
              <a:ext cx="1348610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ProjectA</a:t>
              </a:r>
              <a:r>
                <a:rPr lang="en-US" dirty="0" smtClean="0"/>
                <a:t> </a:t>
              </a:r>
              <a:r>
                <a:rPr lang="en-US" dirty="0" err="1" smtClean="0"/>
                <a:t>Dir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149" y="2504944"/>
              <a:ext cx="74408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1855" y="3088407"/>
              <a:ext cx="98784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389" y="3643544"/>
              <a:ext cx="98784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DirA.A.A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922" y="4214177"/>
              <a:ext cx="1253946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DirA.A.A.A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4214" y="2504944"/>
              <a:ext cx="748956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DirB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0980" y="3643544"/>
              <a:ext cx="98784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DirA.A.B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9588" y="3090816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286" y="4249207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FF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036" y="3090816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0286" y="3624984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9588" y="3624984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FC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036" y="4234759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1567" y="4824931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49317" y="4810483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9588" y="4811130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FG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3" idx="2"/>
              <a:endCxn id="4" idx="0"/>
            </p:cNvCxnSpPr>
            <p:nvPr/>
          </p:nvCxnSpPr>
          <p:spPr>
            <a:xfrm flipH="1">
              <a:off x="962193" y="2348722"/>
              <a:ext cx="544462" cy="15622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" idx="2"/>
              <a:endCxn id="8" idx="0"/>
            </p:cNvCxnSpPr>
            <p:nvPr/>
          </p:nvCxnSpPr>
          <p:spPr>
            <a:xfrm>
              <a:off x="1506655" y="2348722"/>
              <a:ext cx="542037" cy="15622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" idx="2"/>
              <a:endCxn id="5" idx="0"/>
            </p:cNvCxnSpPr>
            <p:nvPr/>
          </p:nvCxnSpPr>
          <p:spPr>
            <a:xfrm flipH="1">
              <a:off x="955779" y="2874276"/>
              <a:ext cx="6414" cy="21413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2"/>
            </p:cNvCxnSpPr>
            <p:nvPr/>
          </p:nvCxnSpPr>
          <p:spPr>
            <a:xfrm>
              <a:off x="955779" y="3457739"/>
              <a:ext cx="6414" cy="18580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2"/>
              <a:endCxn id="7" idx="0"/>
            </p:cNvCxnSpPr>
            <p:nvPr/>
          </p:nvCxnSpPr>
          <p:spPr>
            <a:xfrm flipH="1">
              <a:off x="809895" y="4012876"/>
              <a:ext cx="30418" cy="20130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9" idx="0"/>
            </p:cNvCxnSpPr>
            <p:nvPr/>
          </p:nvCxnSpPr>
          <p:spPr>
            <a:xfrm>
              <a:off x="955779" y="3457739"/>
              <a:ext cx="999125" cy="18580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" idx="2"/>
              <a:endCxn id="12" idx="0"/>
            </p:cNvCxnSpPr>
            <p:nvPr/>
          </p:nvCxnSpPr>
          <p:spPr>
            <a:xfrm>
              <a:off x="2048692" y="2874276"/>
              <a:ext cx="1411422" cy="216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" idx="2"/>
              <a:endCxn id="10" idx="0"/>
            </p:cNvCxnSpPr>
            <p:nvPr/>
          </p:nvCxnSpPr>
          <p:spPr>
            <a:xfrm>
              <a:off x="962193" y="2874276"/>
              <a:ext cx="1879473" cy="216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2"/>
              <a:endCxn id="14" idx="0"/>
            </p:cNvCxnSpPr>
            <p:nvPr/>
          </p:nvCxnSpPr>
          <p:spPr>
            <a:xfrm>
              <a:off x="955779" y="3457739"/>
              <a:ext cx="1885887" cy="167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" idx="2"/>
              <a:endCxn id="13" idx="0"/>
            </p:cNvCxnSpPr>
            <p:nvPr/>
          </p:nvCxnSpPr>
          <p:spPr>
            <a:xfrm>
              <a:off x="955779" y="3457739"/>
              <a:ext cx="3166585" cy="167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11" idx="0"/>
            </p:cNvCxnSpPr>
            <p:nvPr/>
          </p:nvCxnSpPr>
          <p:spPr>
            <a:xfrm>
              <a:off x="1954904" y="4012876"/>
              <a:ext cx="2167460" cy="2363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" idx="2"/>
              <a:endCxn id="15" idx="0"/>
            </p:cNvCxnSpPr>
            <p:nvPr/>
          </p:nvCxnSpPr>
          <p:spPr>
            <a:xfrm>
              <a:off x="840313" y="4012876"/>
              <a:ext cx="2619801" cy="221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2"/>
              <a:endCxn id="16" idx="0"/>
            </p:cNvCxnSpPr>
            <p:nvPr/>
          </p:nvCxnSpPr>
          <p:spPr>
            <a:xfrm>
              <a:off x="809895" y="4583509"/>
              <a:ext cx="3323750" cy="2414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" idx="2"/>
              <a:endCxn id="17" idx="0"/>
            </p:cNvCxnSpPr>
            <p:nvPr/>
          </p:nvCxnSpPr>
          <p:spPr>
            <a:xfrm>
              <a:off x="809895" y="4583509"/>
              <a:ext cx="2661500" cy="226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" idx="2"/>
              <a:endCxn id="18" idx="0"/>
            </p:cNvCxnSpPr>
            <p:nvPr/>
          </p:nvCxnSpPr>
          <p:spPr>
            <a:xfrm>
              <a:off x="809895" y="4583509"/>
              <a:ext cx="2031771" cy="2276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89803" y="1907362"/>
              <a:ext cx="2448827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538631" y="1905826"/>
              <a:ext cx="620884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53547" y="1904290"/>
              <a:ext cx="669764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23311" y="1902754"/>
              <a:ext cx="602757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70840" y="1631830"/>
            <a:ext cx="4336265" cy="3933842"/>
            <a:chOff x="89803" y="1902754"/>
            <a:chExt cx="4336265" cy="3933842"/>
          </a:xfrm>
        </p:grpSpPr>
        <p:sp>
          <p:nvSpPr>
            <p:cNvPr id="86" name="TextBox 85"/>
            <p:cNvSpPr txBox="1"/>
            <p:nvPr/>
          </p:nvSpPr>
          <p:spPr>
            <a:xfrm>
              <a:off x="832350" y="1979390"/>
              <a:ext cx="1348610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ProjectN</a:t>
              </a:r>
              <a:r>
                <a:rPr lang="en-US" dirty="0" smtClean="0"/>
                <a:t> </a:t>
              </a:r>
              <a:r>
                <a:rPr lang="en-US" dirty="0" err="1" smtClean="0"/>
                <a:t>Dir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149" y="2504944"/>
              <a:ext cx="74408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1855" y="3088407"/>
              <a:ext cx="98784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6389" y="3643544"/>
              <a:ext cx="98784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DirA.A.A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2922" y="4214177"/>
              <a:ext cx="1253946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DirA.A.A.A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74214" y="2504944"/>
              <a:ext cx="748956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DirB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60980" y="3643544"/>
              <a:ext cx="987847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DirA.A.B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19588" y="3090816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00286" y="4249207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FF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38036" y="3090816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FB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286" y="3624984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FD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19588" y="3624984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FC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38036" y="4234759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11567" y="4824931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49317" y="4810483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FH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19588" y="4811130"/>
              <a:ext cx="444156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FG</a:t>
              </a:r>
              <a:endParaRPr lang="en-US" dirty="0"/>
            </a:p>
          </p:txBody>
        </p:sp>
        <p:cxnSp>
          <p:nvCxnSpPr>
            <p:cNvPr id="102" name="Straight Connector 101"/>
            <p:cNvCxnSpPr>
              <a:stCxn id="86" idx="2"/>
              <a:endCxn id="87" idx="0"/>
            </p:cNvCxnSpPr>
            <p:nvPr/>
          </p:nvCxnSpPr>
          <p:spPr>
            <a:xfrm flipH="1">
              <a:off x="962193" y="2348722"/>
              <a:ext cx="544462" cy="15622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86" idx="2"/>
              <a:endCxn id="91" idx="0"/>
            </p:cNvCxnSpPr>
            <p:nvPr/>
          </p:nvCxnSpPr>
          <p:spPr>
            <a:xfrm>
              <a:off x="1506655" y="2348722"/>
              <a:ext cx="542037" cy="15622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7" idx="2"/>
              <a:endCxn id="88" idx="0"/>
            </p:cNvCxnSpPr>
            <p:nvPr/>
          </p:nvCxnSpPr>
          <p:spPr>
            <a:xfrm flipH="1">
              <a:off x="955779" y="2874276"/>
              <a:ext cx="6414" cy="21413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88" idx="2"/>
            </p:cNvCxnSpPr>
            <p:nvPr/>
          </p:nvCxnSpPr>
          <p:spPr>
            <a:xfrm>
              <a:off x="955779" y="3457739"/>
              <a:ext cx="6414" cy="18580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89" idx="2"/>
              <a:endCxn id="90" idx="0"/>
            </p:cNvCxnSpPr>
            <p:nvPr/>
          </p:nvCxnSpPr>
          <p:spPr>
            <a:xfrm flipH="1">
              <a:off x="809895" y="4012876"/>
              <a:ext cx="30418" cy="20130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88" idx="2"/>
              <a:endCxn id="92" idx="0"/>
            </p:cNvCxnSpPr>
            <p:nvPr/>
          </p:nvCxnSpPr>
          <p:spPr>
            <a:xfrm>
              <a:off x="955779" y="3457739"/>
              <a:ext cx="999125" cy="18580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1" idx="2"/>
              <a:endCxn id="95" idx="0"/>
            </p:cNvCxnSpPr>
            <p:nvPr/>
          </p:nvCxnSpPr>
          <p:spPr>
            <a:xfrm>
              <a:off x="2048692" y="2874276"/>
              <a:ext cx="1411422" cy="216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87" idx="2"/>
              <a:endCxn id="93" idx="0"/>
            </p:cNvCxnSpPr>
            <p:nvPr/>
          </p:nvCxnSpPr>
          <p:spPr>
            <a:xfrm>
              <a:off x="962193" y="2874276"/>
              <a:ext cx="1879473" cy="216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8" idx="2"/>
              <a:endCxn id="97" idx="0"/>
            </p:cNvCxnSpPr>
            <p:nvPr/>
          </p:nvCxnSpPr>
          <p:spPr>
            <a:xfrm>
              <a:off x="955779" y="3457739"/>
              <a:ext cx="1885887" cy="167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88" idx="2"/>
              <a:endCxn id="96" idx="0"/>
            </p:cNvCxnSpPr>
            <p:nvPr/>
          </p:nvCxnSpPr>
          <p:spPr>
            <a:xfrm>
              <a:off x="955779" y="3457739"/>
              <a:ext cx="3166585" cy="167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2" idx="2"/>
              <a:endCxn id="94" idx="0"/>
            </p:cNvCxnSpPr>
            <p:nvPr/>
          </p:nvCxnSpPr>
          <p:spPr>
            <a:xfrm>
              <a:off x="1954904" y="4012876"/>
              <a:ext cx="2167460" cy="2363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89" idx="2"/>
              <a:endCxn id="98" idx="0"/>
            </p:cNvCxnSpPr>
            <p:nvPr/>
          </p:nvCxnSpPr>
          <p:spPr>
            <a:xfrm>
              <a:off x="840313" y="4012876"/>
              <a:ext cx="2619801" cy="221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90" idx="2"/>
              <a:endCxn id="99" idx="0"/>
            </p:cNvCxnSpPr>
            <p:nvPr/>
          </p:nvCxnSpPr>
          <p:spPr>
            <a:xfrm>
              <a:off x="809895" y="4583509"/>
              <a:ext cx="3323750" cy="2414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90" idx="2"/>
              <a:endCxn id="100" idx="0"/>
            </p:cNvCxnSpPr>
            <p:nvPr/>
          </p:nvCxnSpPr>
          <p:spPr>
            <a:xfrm>
              <a:off x="809895" y="4583509"/>
              <a:ext cx="2661500" cy="226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90" idx="2"/>
              <a:endCxn id="101" idx="0"/>
            </p:cNvCxnSpPr>
            <p:nvPr/>
          </p:nvCxnSpPr>
          <p:spPr>
            <a:xfrm>
              <a:off x="809895" y="4583509"/>
              <a:ext cx="2031771" cy="2276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89803" y="1907362"/>
              <a:ext cx="2448827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38631" y="1905826"/>
              <a:ext cx="620884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3547" y="1904290"/>
              <a:ext cx="669764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23311" y="1902754"/>
              <a:ext cx="602757" cy="392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4" name="Picture 123" descr="Screen Shot 2015-09-18 at 8.4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34" y="1868422"/>
            <a:ext cx="443837" cy="4191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2330" y="990109"/>
            <a:ext cx="128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Project A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858648" y="919740"/>
            <a:ext cx="128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Namespace </a:t>
            </a:r>
            <a:r>
              <a:rPr lang="en-US" smtClean="0"/>
              <a:t>Project N</a:t>
            </a:r>
            <a:endParaRPr lang="en-US" dirty="0"/>
          </a:p>
        </p:txBody>
      </p:sp>
      <p:cxnSp>
        <p:nvCxnSpPr>
          <p:cNvPr id="129" name="Straight Connector 128"/>
          <p:cNvCxnSpPr>
            <a:stCxn id="86" idx="0"/>
            <a:endCxn id="19" idx="2"/>
          </p:cNvCxnSpPr>
          <p:nvPr/>
        </p:nvCxnSpPr>
        <p:spPr>
          <a:xfrm flipH="1" flipV="1">
            <a:off x="4446696" y="1214769"/>
            <a:ext cx="1740996" cy="493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9" idx="2"/>
          </p:cNvCxnSpPr>
          <p:nvPr/>
        </p:nvCxnSpPr>
        <p:spPr>
          <a:xfrm flipV="1">
            <a:off x="4446696" y="1214769"/>
            <a:ext cx="0" cy="493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9" idx="2"/>
          </p:cNvCxnSpPr>
          <p:nvPr/>
        </p:nvCxnSpPr>
        <p:spPr>
          <a:xfrm flipH="1" flipV="1">
            <a:off x="4446696" y="1214769"/>
            <a:ext cx="152400" cy="493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382549" y="2323626"/>
            <a:ext cx="320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     </a:t>
            </a:r>
          </a:p>
          <a:p>
            <a:pPr algn="ctr"/>
            <a:r>
              <a:rPr lang="en-US" sz="1400" dirty="0" smtClean="0"/>
              <a:t> Name Spaces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61999" y="4730067"/>
            <a:ext cx="848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PFS MDS </a:t>
            </a:r>
          </a:p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636816" y="4730067"/>
            <a:ext cx="848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PFS MDS </a:t>
            </a:r>
          </a:p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396439" y="4872180"/>
            <a:ext cx="7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PFS MDS </a:t>
            </a:r>
          </a:p>
          <a:p>
            <a:pPr algn="ctr"/>
            <a:r>
              <a:rPr lang="en-US" sz="1400" dirty="0" smtClean="0"/>
              <a:t>A.1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985025" y="4857816"/>
            <a:ext cx="7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PFS MDS </a:t>
            </a:r>
          </a:p>
          <a:p>
            <a:pPr algn="ctr"/>
            <a:r>
              <a:rPr lang="en-US" sz="1400" dirty="0" smtClean="0"/>
              <a:t>A.2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26475" y="4857816"/>
            <a:ext cx="7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PFS MDS </a:t>
            </a:r>
          </a:p>
          <a:p>
            <a:pPr algn="ctr"/>
            <a:r>
              <a:rPr lang="en-US" sz="1400" dirty="0" smtClean="0"/>
              <a:t>A.M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129864" y="4862821"/>
            <a:ext cx="7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PFS MDS 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.1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782595" y="4861285"/>
            <a:ext cx="7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PFS MDS 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411216" y="4861285"/>
            <a:ext cx="7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PFS MDS </a:t>
            </a:r>
          </a:p>
          <a:p>
            <a:pPr algn="ctr"/>
            <a:r>
              <a:rPr lang="en-US" sz="1400" dirty="0" smtClean="0"/>
              <a:t>N.M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55612" y="6208597"/>
            <a:ext cx="619963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9" name="Straight Arrow Connector 158"/>
          <p:cNvCxnSpPr>
            <a:endCxn id="179" idx="3"/>
          </p:cNvCxnSpPr>
          <p:nvPr/>
        </p:nvCxnSpPr>
        <p:spPr>
          <a:xfrm flipH="1">
            <a:off x="6063799" y="4898968"/>
            <a:ext cx="1236828" cy="1596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6635941" y="4872180"/>
            <a:ext cx="689613" cy="155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8" idx="1"/>
          </p:cNvCxnSpPr>
          <p:nvPr/>
        </p:nvCxnSpPr>
        <p:spPr>
          <a:xfrm flipH="1">
            <a:off x="555609" y="4726080"/>
            <a:ext cx="1993413" cy="1700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167572" y="4908891"/>
            <a:ext cx="0" cy="151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3156492" y="4924624"/>
            <a:ext cx="661574" cy="1502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3061081" y="6234253"/>
            <a:ext cx="243755" cy="3023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57200" y="6237008"/>
            <a:ext cx="243755" cy="3023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028102" y="6237008"/>
            <a:ext cx="243755" cy="3023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543706" y="6234253"/>
            <a:ext cx="243755" cy="3023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700955" y="6108624"/>
            <a:ext cx="102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Uni</a:t>
            </a:r>
            <a:r>
              <a:rPr lang="en-US" sz="1400" dirty="0" smtClean="0"/>
              <a:t> Object File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227862" y="6113746"/>
            <a:ext cx="102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Packed Object File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663523" y="6121452"/>
            <a:ext cx="102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Multi Object File</a:t>
            </a:r>
            <a:endParaRPr 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323434" y="6216346"/>
            <a:ext cx="163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Repo A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633284" y="5537767"/>
            <a:ext cx="285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 X M MDS File Systems  (for metadata only)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0825" y="4357958"/>
            <a:ext cx="1185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Namespaces MDS holds Directory Metadata</a:t>
            </a:r>
            <a:endParaRPr 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170347" y="5699499"/>
            <a:ext cx="200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 Metadata is hashed over M multiple MDS</a:t>
            </a:r>
            <a:endParaRPr lang="en-US" sz="1400" dirty="0"/>
          </a:p>
        </p:txBody>
      </p:sp>
      <p:cxnSp>
        <p:nvCxnSpPr>
          <p:cNvPr id="189" name="Straight Arrow Connector 188"/>
          <p:cNvCxnSpPr>
            <a:endCxn id="154" idx="2"/>
          </p:cNvCxnSpPr>
          <p:nvPr/>
        </p:nvCxnSpPr>
        <p:spPr>
          <a:xfrm flipH="1" flipV="1">
            <a:off x="7510295" y="5601485"/>
            <a:ext cx="408779" cy="168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19" idx="2"/>
          </p:cNvCxnSpPr>
          <p:nvPr/>
        </p:nvCxnSpPr>
        <p:spPr>
          <a:xfrm flipV="1">
            <a:off x="7919073" y="5562600"/>
            <a:ext cx="250393" cy="207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20" idx="2"/>
          </p:cNvCxnSpPr>
          <p:nvPr/>
        </p:nvCxnSpPr>
        <p:spPr>
          <a:xfrm flipV="1">
            <a:off x="7919074" y="5561064"/>
            <a:ext cx="886653" cy="19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32795" y="6524146"/>
            <a:ext cx="382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Striping across multiple Object Repos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133</Words>
  <Application>Microsoft Macintosh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MarFS NxM Metadata Scaling</vt:lpstr>
      <vt:lpstr>MarFS NxM Metadata Scaling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MarFS NxM Metadata Scaling</dc:title>
  <dc:creator>First name Last name</dc:creator>
  <cp:lastModifiedBy>First name Last name</cp:lastModifiedBy>
  <cp:revision>9</cp:revision>
  <dcterms:created xsi:type="dcterms:W3CDTF">2015-09-19T02:15:32Z</dcterms:created>
  <dcterms:modified xsi:type="dcterms:W3CDTF">2015-09-21T18:06:04Z</dcterms:modified>
</cp:coreProperties>
</file>