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4" r:id="rId3"/>
    <p:sldId id="266" r:id="rId4"/>
    <p:sldId id="257" r:id="rId5"/>
    <p:sldId id="258" r:id="rId6"/>
    <p:sldId id="259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6600" dirty="0" err="1" smtClean="0"/>
              <a:t>Dcard</a:t>
            </a:r>
            <a:r>
              <a:rPr kumimoji="1" lang="zh-TW" altLang="en-US" sz="6600" dirty="0" smtClean="0"/>
              <a:t>文章分析</a:t>
            </a:r>
            <a:endParaRPr kumimoji="1"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 smtClean="0"/>
              <a:t>資工</a:t>
            </a:r>
            <a:r>
              <a:rPr kumimoji="1" lang="en-US" altLang="zh-TW" sz="2800" dirty="0" smtClean="0"/>
              <a:t>112 40847016S </a:t>
            </a:r>
            <a:r>
              <a:rPr kumimoji="1" lang="zh-TW" altLang="en-US" sz="2800" dirty="0" smtClean="0"/>
              <a:t>謝尚恆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21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動機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 smtClean="0"/>
              <a:t>想要分析大家在</a:t>
            </a:r>
            <a:r>
              <a:rPr kumimoji="1" lang="en-US" altLang="zh-TW" sz="2800" dirty="0" err="1" smtClean="0"/>
              <a:t>Dcard</a:t>
            </a:r>
            <a:r>
              <a:rPr kumimoji="1" lang="zh-TW" altLang="en-US" sz="2800" dirty="0" smtClean="0"/>
              <a:t>上貼文的主題大致是什麼，哪些主題比較熱門。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81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抓取方法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err="1" smtClean="0"/>
              <a:t>Dcard</a:t>
            </a:r>
            <a:r>
              <a:rPr kumimoji="1" lang="zh-TW" altLang="en-US" sz="2800" dirty="0" smtClean="0"/>
              <a:t>是動態頁面，所以我採取頁面下拉一次就載入一次。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032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dirty="0" smtClean="0"/>
              <a:t>功能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 smtClean="0"/>
              <a:t>這隻程式可以根據使用者在終端機輸入的「關鍵字」和「頁面下拉次數」，自動在</a:t>
            </a:r>
            <a:r>
              <a:rPr kumimoji="1" lang="en-US" altLang="zh-TW" sz="2800" dirty="0" err="1" smtClean="0"/>
              <a:t>Dcard</a:t>
            </a:r>
            <a:r>
              <a:rPr kumimoji="1" lang="zh-TW" altLang="en-US" sz="2800" dirty="0" smtClean="0"/>
              <a:t>上實現。</a:t>
            </a:r>
            <a:endParaRPr kumimoji="1" lang="en-US" altLang="zh-TW" sz="2800" dirty="0" smtClean="0"/>
          </a:p>
          <a:p>
            <a:r>
              <a:rPr kumimoji="1" lang="zh-TW" altLang="en-US" sz="2800" dirty="0" smtClean="0"/>
              <a:t>除了顯示出分類、標題、表情數、留言數，還有分析各個分類的貼文數。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72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自動搜尋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03" y="4893077"/>
            <a:ext cx="8173411" cy="49604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03" y="3424428"/>
            <a:ext cx="8120761" cy="72995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882615" y="1299970"/>
            <a:ext cx="75043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 smtClean="0"/>
              <a:t>當使用者在終端機的這一行輸入要搜尋的關鍵字後，程式就會讀取儲存，然後在抓取的時候自動輸入。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66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自動下拉頁面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35" y="4512440"/>
            <a:ext cx="7640016" cy="75324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892202" y="1807779"/>
            <a:ext cx="7567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smtClean="0"/>
              <a:t>使用者於這欄輸入次數後，程式就會自動模擬按下「下方向鍵」這個次數。</a:t>
            </a:r>
            <a:endParaRPr kumimoji="1"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017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文章分析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593" y="716167"/>
            <a:ext cx="8317465" cy="426536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593" y="4981533"/>
            <a:ext cx="8317465" cy="96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統計分類數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41" y="1005078"/>
            <a:ext cx="32893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5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067669" y="285372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8000" dirty="0" smtClean="0">
                <a:solidFill>
                  <a:schemeClr val="accent1">
                    <a:lumMod val="75000"/>
                  </a:schemeClr>
                </a:solidFill>
              </a:rPr>
              <a:t>謝謝大家</a:t>
            </a:r>
            <a:endParaRPr kumimoji="1" lang="zh-TW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470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71</TotalTime>
  <Words>167</Words>
  <Application>Microsoft Macintosh PowerPoint</Application>
  <PresentationFormat>寬螢幕</PresentationFormat>
  <Paragraphs>16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Corbel</vt:lpstr>
      <vt:lpstr>Wingdings 2</vt:lpstr>
      <vt:lpstr>微軟正黑體</vt:lpstr>
      <vt:lpstr>框架</vt:lpstr>
      <vt:lpstr>Dcard文章分析</vt:lpstr>
      <vt:lpstr>動機</vt:lpstr>
      <vt:lpstr>抓取方法</vt:lpstr>
      <vt:lpstr>功能</vt:lpstr>
      <vt:lpstr>自動搜尋</vt:lpstr>
      <vt:lpstr>自動下拉頁面</vt:lpstr>
      <vt:lpstr>文章分析</vt:lpstr>
      <vt:lpstr>統計分類數</vt:lpstr>
      <vt:lpstr>PowerPoint 簡報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Dcard文章分析</dc:title>
  <dc:creator>Microsoft Office 使用者</dc:creator>
  <cp:lastModifiedBy>Microsoft Office 使用者</cp:lastModifiedBy>
  <cp:revision>12</cp:revision>
  <dcterms:created xsi:type="dcterms:W3CDTF">2021-11-14T13:31:50Z</dcterms:created>
  <dcterms:modified xsi:type="dcterms:W3CDTF">2021-11-15T01:55:45Z</dcterms:modified>
</cp:coreProperties>
</file>