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13" r:id="rId3"/>
    <p:sldId id="302" r:id="rId4"/>
    <p:sldId id="311" r:id="rId5"/>
    <p:sldId id="273" r:id="rId6"/>
    <p:sldId id="274" r:id="rId7"/>
    <p:sldId id="312" r:id="rId8"/>
    <p:sldId id="296" r:id="rId9"/>
    <p:sldId id="305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8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7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C3EE-4A65-7E41-8279-E14AEE47AD27}" type="datetimeFigureOut">
              <a:rPr kumimoji="1" lang="zh-TW" altLang="en-US" smtClean="0"/>
              <a:t>2022/6/21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4D75-342D-124F-B97E-78E9C77447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20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dirty="0">
                <a:latin typeface="Microsoft JhengHei" charset="-120"/>
                <a:ea typeface="Microsoft JhengHei" charset="-120"/>
                <a:cs typeface="Microsoft JhengHei" charset="-120"/>
              </a:rPr>
              <a:t>腳底壓力辨識系統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40847016S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謝尚恆</a:t>
            </a: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指導教授：林均翰教授</a:t>
            </a: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648" y="2720449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TW" altLang="en-US" sz="8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謝謝</a:t>
            </a:r>
            <a:r>
              <a:rPr kumimoji="1" lang="zh-TW" altLang="en-US" sz="8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大家</a:t>
            </a:r>
            <a:endParaRPr kumimoji="1" lang="zh-TW" altLang="en-US" sz="8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5180"/>
          </a:xfrm>
        </p:spPr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介紹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23698"/>
            <a:ext cx="10363826" cy="4067501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建構出又快又準確的壓力辨識系統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資料集內包含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15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位受試者的壓力資料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00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5180"/>
          </a:xfrm>
        </p:spPr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回顧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23698"/>
            <a:ext cx="10363826" cy="4067501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Random forest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是最適合這套系統的分類演算法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模型速度很快、準確度也高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對資料的前處理不夠完善</a:t>
            </a:r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0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5180"/>
          </a:xfrm>
        </p:spPr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訓練特徵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6" y="1727903"/>
            <a:ext cx="10363200" cy="103518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6" y="4048641"/>
            <a:ext cx="10363200" cy="9158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6" y="5100585"/>
            <a:ext cx="10363200" cy="91586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50991" y="3205808"/>
            <a:ext cx="709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黃色為用來比較機器是否正確的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target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、綠色為訓練用的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data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9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5482"/>
          </a:xfrm>
        </p:spPr>
        <p:txBody>
          <a:bodyPr>
            <a:normAutofit/>
          </a:bodyPr>
          <a:lstStyle/>
          <a:p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修正實驗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85" y="2396467"/>
            <a:ext cx="6841029" cy="4098925"/>
          </a:xfrm>
        </p:spPr>
      </p:pic>
      <p:sp>
        <p:nvSpPr>
          <p:cNvPr id="6" name="文字方塊 5"/>
          <p:cNvSpPr txBox="1"/>
          <p:nvPr/>
        </p:nvSpPr>
        <p:spPr>
          <a:xfrm>
            <a:off x="3310621" y="1665226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舊：之前所做的結果、新：本</a:t>
            </a:r>
            <a:r>
              <a:rPr kumimoji="1" lang="zh-TW" altLang="en-US" sz="2000" smtClean="0">
                <a:latin typeface="Microsoft JhengHei" charset="-120"/>
                <a:ea typeface="Microsoft JhengHei" charset="-120"/>
                <a:cs typeface="Microsoft JhengHei" charset="-120"/>
              </a:rPr>
              <a:t>次進度</a:t>
            </a:r>
            <a:r>
              <a:rPr kumimoji="1" lang="zh-TW" altLang="en-US" sz="2000">
                <a:latin typeface="Microsoft JhengHei" charset="-120"/>
                <a:ea typeface="Microsoft JhengHei" charset="-120"/>
                <a:cs typeface="Microsoft JhengHei" charset="-120"/>
              </a:rPr>
              <a:t>所做的結果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9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15311"/>
            <a:ext cx="10364451" cy="1303282"/>
          </a:xfrm>
        </p:spPr>
        <p:txBody>
          <a:bodyPr/>
          <a:lstStyle/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xgboost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835963" y="1524000"/>
            <a:ext cx="4520073" cy="1355835"/>
          </a:xfrm>
        </p:spPr>
        <p:txBody>
          <a:bodyPr>
            <a:normAutofit/>
          </a:bodyPr>
          <a:lstStyle/>
          <a:p>
            <a:pPr lvl="1"/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和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GB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一樣屬於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boosting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方法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在機器學習競賽廣泛地被使用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訓練速度非常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快、準確度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也很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高</a:t>
            </a:r>
            <a:endParaRPr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" y="3108397"/>
            <a:ext cx="5749159" cy="34526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3" y="3106750"/>
            <a:ext cx="5738648" cy="34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15311"/>
            <a:ext cx="10364451" cy="1303282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特徵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221419" y="1524000"/>
            <a:ext cx="5749159" cy="1355835"/>
          </a:xfrm>
        </p:spPr>
        <p:txBody>
          <a:bodyPr>
            <a:normAutofit/>
          </a:bodyPr>
          <a:lstStyle/>
          <a:p>
            <a:pPr lvl="1"/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新增一些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特徵，但對結果沒什麼</a:t>
            </a:r>
            <a:r>
              <a:rPr lang="zh-TW" altLang="en-US" sz="2000" smtClean="0">
                <a:latin typeface="Microsoft JhengHei" charset="-120"/>
                <a:ea typeface="Microsoft JhengHei" charset="-120"/>
                <a:cs typeface="Microsoft JhengHei" charset="-120"/>
              </a:rPr>
              <a:t>影響。</a:t>
            </a:r>
            <a:endParaRPr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07" y="2291256"/>
            <a:ext cx="6899792" cy="41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建立辨識系統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6"/>
          </a:xfrm>
        </p:spPr>
        <p:txBody>
          <a:bodyPr/>
          <a:lstStyle/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用</a:t>
            </a:r>
            <a:r>
              <a:rPr kumimoji="1" lang="en-US" altLang="zh-TW" sz="2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XGBoost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演算法訓練模型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用沒有長寬、重心特徵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的資料訓練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模型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6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282186"/>
            <a:ext cx="10364451" cy="159617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本次進度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112579"/>
            <a:ext cx="10363826" cy="3678620"/>
          </a:xfrm>
        </p:spPr>
        <p:txBody>
          <a:bodyPr/>
          <a:lstStyle/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修正之前在實驗上的設定錯誤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找出符合「快又準確」需求的演算法與資料集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4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7131</TotalTime>
  <Words>183</Words>
  <Application>Microsoft Macintosh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Calibri</vt:lpstr>
      <vt:lpstr>Microsoft JhengHei</vt:lpstr>
      <vt:lpstr>Tw Cen MT</vt:lpstr>
      <vt:lpstr>新細明體</vt:lpstr>
      <vt:lpstr>Arial</vt:lpstr>
      <vt:lpstr>水滴</vt:lpstr>
      <vt:lpstr>腳底壓力辨識系統</vt:lpstr>
      <vt:lpstr>介紹</vt:lpstr>
      <vt:lpstr>回顧</vt:lpstr>
      <vt:lpstr>訓練特徵</vt:lpstr>
      <vt:lpstr>修正實驗</vt:lpstr>
      <vt:lpstr>xgboost</vt:lpstr>
      <vt:lpstr>特徵</vt:lpstr>
      <vt:lpstr>建立辨識系統</vt:lpstr>
      <vt:lpstr>本次進度</vt:lpstr>
      <vt:lpstr>謝謝大家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GB/RF/SVM演算法之比較</dc:title>
  <dc:creator>Microsoft Office 使用者</dc:creator>
  <cp:lastModifiedBy>Microsoft Office 使用者</cp:lastModifiedBy>
  <cp:revision>109</cp:revision>
  <dcterms:created xsi:type="dcterms:W3CDTF">2021-08-31T15:47:26Z</dcterms:created>
  <dcterms:modified xsi:type="dcterms:W3CDTF">2022-06-21T05:47:54Z</dcterms:modified>
</cp:coreProperties>
</file>