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02" r:id="rId3"/>
    <p:sldId id="273" r:id="rId4"/>
    <p:sldId id="274" r:id="rId5"/>
    <p:sldId id="303" r:id="rId6"/>
    <p:sldId id="296" r:id="rId7"/>
    <p:sldId id="297" r:id="rId8"/>
    <p:sldId id="305" r:id="rId9"/>
    <p:sldId id="304" r:id="rId10"/>
    <p:sldId id="306" r:id="rId11"/>
    <p:sldId id="299" r:id="rId12"/>
    <p:sldId id="307" r:id="rId13"/>
    <p:sldId id="300" r:id="rId14"/>
    <p:sldId id="309" r:id="rId15"/>
    <p:sldId id="31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C3EE-4A65-7E41-8279-E14AEE47AD27}" type="datetimeFigureOut">
              <a:rPr kumimoji="1" lang="zh-TW" altLang="en-US" smtClean="0"/>
              <a:t>2022/4/17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4D75-342D-124F-B97E-78E9C77447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20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dirty="0">
                <a:latin typeface="Microsoft JhengHei" charset="-120"/>
                <a:ea typeface="Microsoft JhengHei" charset="-120"/>
                <a:cs typeface="Microsoft JhengHei" charset="-120"/>
              </a:rPr>
              <a:t>腳底壓力辨識系統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40847016S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謝尚恆</a:t>
            </a: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指導教授：林均翰教授</a:t>
            </a:r>
          </a:p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261165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最大壓力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&amp;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平均壓力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857342"/>
            <a:ext cx="10363826" cy="3933857"/>
          </a:xfrm>
        </p:spPr>
        <p:txBody>
          <a:bodyPr>
            <a:noAutofit/>
          </a:bodyPr>
          <a:lstStyle/>
          <a:p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特徵的數量對於</a:t>
            </a:r>
            <a:r>
              <a:rPr kumimoji="1" lang="en-US" altLang="zh-TW" sz="24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Rf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的訓練時間影響較小，「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40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個特徵的原始資料」也只是「只有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個特徵的最大壓力值、壓力平均值」的大概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1.5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倍。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對於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GB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則有很明顯的影響，相差來到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6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倍。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因為</a:t>
            </a:r>
            <a:r>
              <a:rPr kumimoji="1" lang="en-US" altLang="zh-TW" sz="24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Rf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演算法是將訓練資料分給許多棵決策樹，測試的時候以投票表決，並採多數決來決定某筆資料是哪個人的腳底壓力測資，所以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訓練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時間主要是受</a:t>
            </a:r>
            <a:r>
              <a:rPr kumimoji="1" lang="zh-TW" altLang="en-US" sz="24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決策</a:t>
            </a:r>
            <a:r>
              <a:rPr kumimoji="1" lang="zh-TW" altLang="en-US" sz="24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樹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的數量影響。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而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GB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是對同樣的資料反覆學習，並修正錯誤，所以</a:t>
            </a:r>
            <a:r>
              <a:rPr kumimoji="1" lang="zh-TW" altLang="en-US" sz="24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特徵數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對於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訓練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時間的影響很大。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1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3" y="176264"/>
            <a:ext cx="10364451" cy="1148040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長寬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10" y="3602739"/>
            <a:ext cx="3497445" cy="274929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27" y="3602738"/>
            <a:ext cx="3505200" cy="27492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58" y="1320521"/>
            <a:ext cx="4940300" cy="2286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4" t="8219" r="51908" b="8131"/>
          <a:stretch/>
        </p:blipFill>
        <p:spPr>
          <a:xfrm>
            <a:off x="913773" y="1324304"/>
            <a:ext cx="2838420" cy="47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4669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重心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60" y="3667133"/>
            <a:ext cx="3505200" cy="2755392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19" y="3667133"/>
            <a:ext cx="3505200" cy="27553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64248" y="1828799"/>
            <a:ext cx="886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將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40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個感測器看成是一個座標系統，最左上角的感測器為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(1,1)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 ，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最右下角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的感測器為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(4,10)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然後根據壓力求出重心的座標，並以此當作是一個特徵。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34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3" y="176263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重心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&amp;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長寬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83" y="2108771"/>
            <a:ext cx="7917414" cy="4521465"/>
          </a:xfrm>
        </p:spPr>
      </p:pic>
      <p:sp>
        <p:nvSpPr>
          <p:cNvPr id="7" name="矩形 6"/>
          <p:cNvSpPr/>
          <p:nvPr/>
        </p:nvSpPr>
        <p:spPr>
          <a:xfrm>
            <a:off x="3233676" y="147894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當資訊最豐富的時候，準確度反而下降。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63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3" y="176263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重心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&amp;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長寬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9" y="1772440"/>
            <a:ext cx="8187558" cy="4675739"/>
          </a:xfrm>
        </p:spPr>
      </p:pic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5690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辨識表現較好的六個特徵提取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58" y="2046529"/>
            <a:ext cx="7369683" cy="4309242"/>
          </a:xfrm>
        </p:spPr>
      </p:pic>
    </p:spTree>
    <p:extLst>
      <p:ext uri="{BB962C8B-B14F-4D97-AF65-F5344CB8AC3E}">
        <p14:creationId xmlns:p14="http://schemas.microsoft.com/office/powerpoint/2010/main" val="20605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648" y="2720449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TW" altLang="en-US" sz="8000" smtClean="0">
                <a:latin typeface="Microsoft JhengHei" charset="-120"/>
                <a:ea typeface="Microsoft JhengHei" charset="-120"/>
                <a:cs typeface="Microsoft JhengHei" charset="-120"/>
              </a:rPr>
              <a:t>謝謝大家</a:t>
            </a:r>
            <a:endParaRPr kumimoji="1" lang="zh-TW" altLang="en-US" sz="800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37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>
                <a:latin typeface="Microsoft JhengHei" charset="-120"/>
                <a:ea typeface="Microsoft JhengHei" charset="-120"/>
                <a:cs typeface="Microsoft JhengHei" charset="-120"/>
              </a:rPr>
              <a:t>專題目標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利用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感測器測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得腳底壓力的相關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搭配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機器學習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找出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準確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度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高，學習速度也快的演算法。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建構出快速又準確的系統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模組</a:t>
            </a:r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0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上學期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>
            <a:normAutofit/>
          </a:bodyPr>
          <a:lstStyle/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比較各種分類演算法的「辨識準確度」和「訓練時間」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並沒有使用不同的特徵提取</a:t>
            </a:r>
          </a:p>
        </p:txBody>
      </p:sp>
    </p:spTree>
    <p:extLst>
      <p:ext uri="{BB962C8B-B14F-4D97-AF65-F5344CB8AC3E}">
        <p14:creationId xmlns:p14="http://schemas.microsoft.com/office/powerpoint/2010/main" val="21149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15311"/>
            <a:ext cx="10364451" cy="1303282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實驗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618593"/>
            <a:ext cx="10363826" cy="4614041"/>
          </a:xfrm>
        </p:spPr>
        <p:txBody>
          <a:bodyPr/>
          <a:lstStyle/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使用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Random forest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、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gradient boosting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這兩個訓練時間短、辨識準確度也高的演算法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針對不同的特徵進行辨識度與訓練時間之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比較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資料為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15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個人分別用左右腳各走過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20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次感測器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共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15*2*20=600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筆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取前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16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次當作訓練集、剩下的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4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次當作測試集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179720"/>
            <a:ext cx="10364451" cy="1596177"/>
          </a:xfrm>
        </p:spPr>
        <p:txBody>
          <a:bodyPr/>
          <a:lstStyle/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40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個感測器的分佈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20" y="1775897"/>
            <a:ext cx="6243206" cy="4730006"/>
          </a:xfrm>
        </p:spPr>
      </p:pic>
      <p:sp>
        <p:nvSpPr>
          <p:cNvPr id="5" name="文字方塊 4"/>
          <p:cNvSpPr txBox="1"/>
          <p:nvPr/>
        </p:nvSpPr>
        <p:spPr>
          <a:xfrm>
            <a:off x="913775" y="2743201"/>
            <a:ext cx="319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長邊為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column</a:t>
            </a:r>
          </a:p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共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4</a:t>
            </a:r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</a:t>
            </a:r>
            <a:endParaRPr kumimoji="1" lang="en-US" altLang="zh-TW" sz="3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寬邊為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row</a:t>
            </a:r>
          </a:p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共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</a:t>
            </a:r>
            <a:endParaRPr kumimoji="1" lang="zh-TW" altLang="en-US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51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特徵提取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959430"/>
            <a:ext cx="10363826" cy="3831770"/>
          </a:xfrm>
        </p:spPr>
        <p:txBody>
          <a:bodyPr/>
          <a:lstStyle/>
          <a:p>
            <a:pPr lvl="1"/>
            <a:r>
              <a:rPr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大壓力值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2"/>
            <a:r>
              <a:rPr kumimoji="1" lang="zh-TW" altLang="en-US" sz="2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對每次感應的</a:t>
            </a:r>
            <a:r>
              <a:rPr kumimoji="1" lang="en-US" altLang="zh-TW" sz="2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40</a:t>
            </a:r>
            <a:r>
              <a:rPr kumimoji="1" lang="zh-TW" altLang="en-US" sz="2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個感測器取出最大的壓力值</a:t>
            </a:r>
            <a:endParaRPr kumimoji="1" lang="en-US" altLang="zh-TW" sz="2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壓力平均值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2"/>
            <a:r>
              <a:rPr kumimoji="1" lang="zh-TW" altLang="en-US" sz="2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對每次</a:t>
            </a:r>
            <a:r>
              <a:rPr kumimoji="1" lang="zh-TW" altLang="en-US" sz="2600" dirty="0">
                <a:latin typeface="Microsoft JhengHei" charset="-120"/>
                <a:ea typeface="Microsoft JhengHei" charset="-120"/>
                <a:cs typeface="Microsoft JhengHei" charset="-120"/>
              </a:rPr>
              <a:t>感應的</a:t>
            </a:r>
            <a:r>
              <a:rPr kumimoji="1" lang="en-US" altLang="zh-TW" sz="2600" dirty="0">
                <a:latin typeface="Microsoft JhengHei" charset="-120"/>
                <a:ea typeface="Microsoft JhengHei" charset="-120"/>
                <a:cs typeface="Microsoft JhengHei" charset="-120"/>
              </a:rPr>
              <a:t>40</a:t>
            </a:r>
            <a:r>
              <a:rPr kumimoji="1" lang="zh-TW" altLang="en-US" sz="2600" dirty="0">
                <a:latin typeface="Microsoft JhengHei" charset="-120"/>
                <a:ea typeface="Microsoft JhengHei" charset="-120"/>
                <a:cs typeface="Microsoft JhengHei" charset="-120"/>
              </a:rPr>
              <a:t>個</a:t>
            </a:r>
            <a:r>
              <a:rPr kumimoji="1" lang="zh-TW" altLang="en-US" sz="2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感測器的</a:t>
            </a:r>
            <a:r>
              <a:rPr kumimoji="1" lang="zh-TW" altLang="en-US" sz="2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壓力值取平均</a:t>
            </a:r>
            <a:endParaRPr kumimoji="1" lang="en-US" altLang="zh-TW" sz="2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長寬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重心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6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261165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最大壓力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&amp;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平均壓力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01" y="1531432"/>
            <a:ext cx="8916145" cy="4921919"/>
          </a:xfrm>
        </p:spPr>
      </p:pic>
    </p:spTree>
    <p:extLst>
      <p:ext uri="{BB962C8B-B14F-4D97-AF65-F5344CB8AC3E}">
        <p14:creationId xmlns:p14="http://schemas.microsoft.com/office/powerpoint/2010/main" val="708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282186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最大壓力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&amp;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平均壓力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112579"/>
            <a:ext cx="10363826" cy="3678620"/>
          </a:xfrm>
        </p:spPr>
        <p:txBody>
          <a:bodyPr/>
          <a:lstStyle/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只取最大壓力值、平均壓力，其訓練出來的模型，辨識的結果和亂猜差不多。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若為原始資料，以及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原始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資料搭配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最大壓力值、平均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壓力，辨識的表現都差不多，也都相當不錯。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4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261165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最大壓力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&amp;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平均壓力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22" y="1631888"/>
            <a:ext cx="8639503" cy="4775448"/>
          </a:xfrm>
        </p:spPr>
      </p:pic>
    </p:spTree>
    <p:extLst>
      <p:ext uri="{BB962C8B-B14F-4D97-AF65-F5344CB8AC3E}">
        <p14:creationId xmlns:p14="http://schemas.microsoft.com/office/powerpoint/2010/main" val="2931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6657</TotalTime>
  <Words>477</Words>
  <Application>Microsoft Macintosh PowerPoint</Application>
  <PresentationFormat>寬螢幕</PresentationFormat>
  <Paragraphs>47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Microsoft JhengHei</vt:lpstr>
      <vt:lpstr>Tw Cen MT</vt:lpstr>
      <vt:lpstr>新細明體</vt:lpstr>
      <vt:lpstr>Arial</vt:lpstr>
      <vt:lpstr>水滴</vt:lpstr>
      <vt:lpstr>腳底壓力辨識系統</vt:lpstr>
      <vt:lpstr>專題目標</vt:lpstr>
      <vt:lpstr>上學期</vt:lpstr>
      <vt:lpstr>實驗</vt:lpstr>
      <vt:lpstr>40個感測器的分佈</vt:lpstr>
      <vt:lpstr>特徵提取</vt:lpstr>
      <vt:lpstr>最大壓力&amp;平均壓力</vt:lpstr>
      <vt:lpstr>最大壓力&amp;平均壓力</vt:lpstr>
      <vt:lpstr>最大壓力&amp;平均壓力</vt:lpstr>
      <vt:lpstr>最大壓力&amp;平均壓力</vt:lpstr>
      <vt:lpstr>長寬</vt:lpstr>
      <vt:lpstr>重心</vt:lpstr>
      <vt:lpstr>重心&amp;長寬</vt:lpstr>
      <vt:lpstr>重心&amp;長寬</vt:lpstr>
      <vt:lpstr>辨識表現較好的六個特徵提取</vt:lpstr>
      <vt:lpstr>謝謝大家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GB/RF/SVM演算法之比較</dc:title>
  <dc:creator>Microsoft Office 使用者</dc:creator>
  <cp:lastModifiedBy>Microsoft Office 使用者</cp:lastModifiedBy>
  <cp:revision>93</cp:revision>
  <dcterms:created xsi:type="dcterms:W3CDTF">2021-08-31T15:47:26Z</dcterms:created>
  <dcterms:modified xsi:type="dcterms:W3CDTF">2022-04-17T14:07:51Z</dcterms:modified>
</cp:coreProperties>
</file>