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73" r:id="rId4"/>
    <p:sldId id="295" r:id="rId5"/>
    <p:sldId id="274" r:id="rId6"/>
    <p:sldId id="298" r:id="rId7"/>
    <p:sldId id="296" r:id="rId8"/>
    <p:sldId id="297" r:id="rId9"/>
    <p:sldId id="299" r:id="rId10"/>
    <p:sldId id="300" r:id="rId11"/>
    <p:sldId id="301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0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C3EE-4A65-7E41-8279-E14AEE47AD27}" type="datetimeFigureOut">
              <a:rPr kumimoji="1" lang="zh-TW" altLang="en-US" smtClean="0"/>
              <a:t>2022/1/16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4D75-342D-124F-B97E-78E9C77447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20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dirty="0">
                <a:latin typeface="Microsoft JhengHei" charset="-120"/>
                <a:ea typeface="Microsoft JhengHei" charset="-120"/>
                <a:cs typeface="Microsoft JhengHei" charset="-120"/>
              </a:rPr>
              <a:t>腳底壓力辨識系統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40847016S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謝尚恆</a:t>
            </a: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指導教授：林均翰教授</a:t>
            </a:r>
          </a:p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3" y="176263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不同演算法之辨識準確度比較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2" y="1644160"/>
            <a:ext cx="7897091" cy="4814339"/>
          </a:xfrm>
        </p:spPr>
      </p:pic>
    </p:spTree>
    <p:extLst>
      <p:ext uri="{BB962C8B-B14F-4D97-AF65-F5344CB8AC3E}">
        <p14:creationId xmlns:p14="http://schemas.microsoft.com/office/powerpoint/2010/main" val="59063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03405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下學期的期許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805050"/>
            <a:ext cx="10363826" cy="3986150"/>
          </a:xfrm>
        </p:spPr>
        <p:txBody>
          <a:bodyPr>
            <a:normAutofit/>
          </a:bodyPr>
          <a:lstStyle/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建立資料庫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自己取得腳底數據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學習資料的前處理</a:t>
            </a:r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6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648" y="2720449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TW" altLang="en-US" sz="8000" smtClean="0">
                <a:latin typeface="Microsoft JhengHei" charset="-120"/>
                <a:ea typeface="Microsoft JhengHei" charset="-120"/>
                <a:cs typeface="Microsoft JhengHei" charset="-120"/>
              </a:rPr>
              <a:t>謝謝大家</a:t>
            </a:r>
            <a:endParaRPr kumimoji="1" lang="zh-TW" altLang="en-US" sz="800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37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>
                <a:latin typeface="Microsoft JhengHei" charset="-120"/>
                <a:ea typeface="Microsoft JhengHei" charset="-120"/>
                <a:cs typeface="Microsoft JhengHei" charset="-120"/>
              </a:rPr>
              <a:t>專題目標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101932"/>
            <a:ext cx="10363826" cy="3689267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利用感測器先測得腳底壓力的相關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進行資料的前處理，以便於機器學習。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搭配機器學習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，找出辨識度高，學習速度也快的演算法。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建構出快速又準確的系統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模組</a:t>
            </a:r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0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期中提到的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>
            <a:normAutofit/>
          </a:bodyPr>
          <a:lstStyle/>
          <a:p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K-Nearest neighbor</a:t>
            </a:r>
          </a:p>
          <a:p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Support vector machine</a:t>
            </a:r>
          </a:p>
          <a:p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Random 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forest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9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分類演算法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Gradient boosting</a:t>
            </a:r>
          </a:p>
          <a:p>
            <a:r>
              <a:rPr kumimoji="1" lang="en-US" altLang="zh-TW" sz="2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Cnn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2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rnn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60769" y="1104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Gradient boosting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959430"/>
            <a:ext cx="10363826" cy="3831770"/>
          </a:xfrm>
        </p:spPr>
        <p:txBody>
          <a:bodyPr/>
          <a:lstStyle/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產生弱預測模型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從錯誤中學習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成為強預測模型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119753"/>
            <a:ext cx="10364451" cy="1596177"/>
          </a:xfrm>
        </p:spPr>
        <p:txBody>
          <a:bodyPr/>
          <a:lstStyle/>
          <a:p>
            <a:r>
              <a:rPr kumimoji="1" lang="en-US" altLang="zh-TW" dirty="0" smtClean="0"/>
              <a:t>Gradient boosting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49" y="1297569"/>
            <a:ext cx="7659099" cy="5198234"/>
          </a:xfrm>
        </p:spPr>
      </p:pic>
    </p:spTree>
    <p:extLst>
      <p:ext uri="{BB962C8B-B14F-4D97-AF65-F5344CB8AC3E}">
        <p14:creationId xmlns:p14="http://schemas.microsoft.com/office/powerpoint/2010/main" val="211740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cnn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959430"/>
            <a:ext cx="10363826" cy="3831770"/>
          </a:xfrm>
        </p:spPr>
        <p:txBody>
          <a:bodyPr/>
          <a:lstStyle/>
          <a:p>
            <a:pPr lvl="1"/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Convolutional Neural 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Network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很適合影像識別領域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有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Convolution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, Pooling, Fully 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Connected</a:t>
            </a:r>
            <a:r>
              <a:rPr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這三個步驟</a:t>
            </a:r>
            <a:endParaRPr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6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rnn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959430"/>
            <a:ext cx="10363826" cy="3831770"/>
          </a:xfrm>
        </p:spPr>
        <p:txBody>
          <a:bodyPr/>
          <a:lstStyle/>
          <a:p>
            <a:pPr lvl="1"/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Recurrent Neural 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Network</a:t>
            </a:r>
          </a:p>
          <a:p>
            <a:pPr lvl="1"/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使用於連續性</a:t>
            </a:r>
            <a:r>
              <a:rPr lang="zh-TW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資料</a:t>
            </a:r>
            <a:endParaRPr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通常搭配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CNN</a:t>
            </a:r>
            <a:r>
              <a:rPr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使用讓辨識準確率更高</a:t>
            </a:r>
            <a:endParaRPr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3" y="176263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不同演算法之學習時間比較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772440"/>
            <a:ext cx="7708899" cy="4699612"/>
          </a:xfrm>
        </p:spPr>
      </p:pic>
    </p:spTree>
    <p:extLst>
      <p:ext uri="{BB962C8B-B14F-4D97-AF65-F5344CB8AC3E}">
        <p14:creationId xmlns:p14="http://schemas.microsoft.com/office/powerpoint/2010/main" val="58279685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4591</TotalTime>
  <Words>160</Words>
  <Application>Microsoft Macintosh PowerPoint</Application>
  <PresentationFormat>寬螢幕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Calibri</vt:lpstr>
      <vt:lpstr>Microsoft JhengHei</vt:lpstr>
      <vt:lpstr>Tw Cen MT</vt:lpstr>
      <vt:lpstr>新細明體</vt:lpstr>
      <vt:lpstr>Arial</vt:lpstr>
      <vt:lpstr>水滴</vt:lpstr>
      <vt:lpstr>腳底壓力辨識系統</vt:lpstr>
      <vt:lpstr>專題目標</vt:lpstr>
      <vt:lpstr>期中提到的</vt:lpstr>
      <vt:lpstr>分類演算法</vt:lpstr>
      <vt:lpstr>Gradient boosting</vt:lpstr>
      <vt:lpstr>Gradient boosting</vt:lpstr>
      <vt:lpstr>cnn</vt:lpstr>
      <vt:lpstr>rnn</vt:lpstr>
      <vt:lpstr>不同演算法之學習時間比較</vt:lpstr>
      <vt:lpstr>不同演算法之辨識準確度比較</vt:lpstr>
      <vt:lpstr>下學期的期許</vt:lpstr>
      <vt:lpstr>謝謝大家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GB/RF/SVM演算法之比較</dc:title>
  <dc:creator>Microsoft Office 使用者</dc:creator>
  <cp:lastModifiedBy>Microsoft Office 使用者</cp:lastModifiedBy>
  <cp:revision>64</cp:revision>
  <dcterms:created xsi:type="dcterms:W3CDTF">2021-08-31T15:47:26Z</dcterms:created>
  <dcterms:modified xsi:type="dcterms:W3CDTF">2022-01-17T16:55:54Z</dcterms:modified>
</cp:coreProperties>
</file>