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outlineViewPr>
    <p:cViewPr>
      <p:scale>
        <a:sx n="33" d="100"/>
        <a:sy n="33" d="100"/>
      </p:scale>
      <p:origin x="-12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72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ANN</a:t>
            </a:r>
            <a:r>
              <a:rPr kumimoji="1" lang="zh-TW" altLang="en-US" sz="72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乘法器</a:t>
            </a:r>
            <a:endParaRPr kumimoji="1" lang="zh-TW" altLang="en-US" sz="72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40847016S </a:t>
            </a:r>
            <a:r>
              <a:rPr kumimoji="1" lang="zh-TW" altLang="en-US" sz="28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資工</a:t>
            </a:r>
            <a:r>
              <a:rPr kumimoji="1" lang="en-US" altLang="zh-TW" sz="28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112 </a:t>
            </a:r>
            <a:r>
              <a:rPr kumimoji="1" lang="zh-TW" altLang="en-US" sz="28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謝尚恆</a:t>
            </a:r>
            <a:endParaRPr kumimoji="1" lang="zh-TW" altLang="en-US" sz="28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9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動機</a:t>
            </a:r>
            <a:endParaRPr kumimoji="1" lang="zh-TW" altLang="en-US" sz="54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想讓電腦學會算乘法，而不是靠原本電腦內部就有的乘法指令來完成乘法運算。</a:t>
            </a:r>
            <a:endParaRPr kumimoji="1" lang="zh-TW" altLang="en-US" sz="36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471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想法</a:t>
            </a:r>
            <a:endParaRPr kumimoji="1" lang="zh-TW" altLang="en-US" sz="54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將九九乘法表變成</a:t>
            </a:r>
            <a:r>
              <a:rPr kumimoji="1" lang="en-US" altLang="zh-TW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tensor</a:t>
            </a:r>
            <a:r>
              <a:rPr kumimoji="1" lang="zh-TW" altLang="en-US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丟給模型做訓練</a:t>
            </a:r>
            <a:endParaRPr kumimoji="1" lang="en-US" altLang="zh-TW" b="0" i="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利用「直式乘法」的概念將答案結合</a:t>
            </a:r>
            <a:endParaRPr kumimoji="1" lang="zh-TW" altLang="en-US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962" y="2099441"/>
            <a:ext cx="3670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功能</a:t>
            </a:r>
            <a:endParaRPr kumimoji="1" lang="zh-TW" altLang="en-US" sz="54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有三個回合，使用者在每個回合輸入兩個正整數（不限位數）。</a:t>
            </a:r>
            <a:endParaRPr kumimoji="1" lang="en-US" altLang="zh-TW" b="0" i="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然後</a:t>
            </a:r>
            <a:r>
              <a:rPr kumimoji="1" lang="zh-TW" altLang="en-US" b="0" i="0" dirty="0">
                <a:latin typeface="Microsoft JhengHei" charset="-120"/>
                <a:ea typeface="Microsoft JhengHei" charset="-120"/>
                <a:cs typeface="Microsoft JhengHei" charset="-120"/>
              </a:rPr>
              <a:t>會印出每組「一位數乘法運算」的參數以及模型算出來的</a:t>
            </a:r>
            <a:r>
              <a:rPr kumimoji="1" lang="zh-TW" altLang="en-US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結果</a:t>
            </a:r>
            <a:endParaRPr kumimoji="1" lang="en-US" altLang="zh-TW" b="0" i="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最後也會輸出模型算出來的結果，以及正確解答，並比較看看模型是否回答正確。</a:t>
            </a:r>
            <a:endParaRPr kumimoji="1" lang="zh-TW" altLang="en-US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045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MLP</a:t>
            </a:r>
            <a:r>
              <a:rPr kumimoji="1" lang="zh-TW" altLang="en-US" sz="54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網路設計</a:t>
            </a:r>
            <a:endParaRPr kumimoji="1" lang="zh-TW" altLang="en-US" sz="54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第一層</a:t>
            </a:r>
            <a:r>
              <a:rPr kumimoji="1" lang="en-US" altLang="zh-TW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8</a:t>
            </a:r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個節點</a:t>
            </a:r>
            <a:endParaRPr kumimoji="1" lang="en-US" altLang="zh-TW" sz="3600" b="0" i="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第二層</a:t>
            </a:r>
            <a:r>
              <a:rPr kumimoji="1" lang="en-US" altLang="zh-TW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64</a:t>
            </a:r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個節點</a:t>
            </a:r>
            <a:endParaRPr kumimoji="1" lang="en-US" altLang="zh-TW" sz="3600" b="0" i="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第三層</a:t>
            </a:r>
            <a:r>
              <a:rPr kumimoji="1" lang="en-US" altLang="zh-TW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16</a:t>
            </a:r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個節點</a:t>
            </a:r>
            <a:endParaRPr kumimoji="1" lang="en-US" altLang="zh-TW" sz="3600" b="0" i="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第四層</a:t>
            </a:r>
            <a:r>
              <a:rPr kumimoji="1" lang="en-US" altLang="zh-TW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7</a:t>
            </a:r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個節點</a:t>
            </a:r>
            <a:endParaRPr kumimoji="1" lang="zh-TW" altLang="en-US" sz="36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682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定義</a:t>
            </a:r>
            <a:r>
              <a:rPr kumimoji="1" lang="en-US" altLang="zh-TW" sz="54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Tensor</a:t>
            </a:r>
            <a:r>
              <a:rPr kumimoji="1" lang="zh-TW" altLang="en-US" sz="54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資料</a:t>
            </a:r>
            <a:endParaRPr kumimoji="1" lang="zh-TW" altLang="en-US" sz="54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用</a:t>
            </a:r>
            <a:r>
              <a:rPr kumimoji="1" lang="pt-BR" altLang="zh-TW" sz="3600" b="0" i="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x</a:t>
            </a:r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存問題、</a:t>
            </a:r>
            <a:r>
              <a:rPr kumimoji="1" lang="en-US" altLang="zh-TW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y</a:t>
            </a:r>
            <a:r>
              <a:rPr kumimoji="1" lang="zh-TW" altLang="en-US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存答案</a:t>
            </a:r>
            <a:endParaRPr kumimoji="1" lang="pt-BR" altLang="zh-TW" sz="3600" b="0" i="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pt-BR" altLang="zh-TW" sz="3600" b="0" i="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x</a:t>
            </a:r>
            <a:r>
              <a:rPr kumimoji="1" lang="pt-BR" altLang="zh-TW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[2</a:t>
            </a:r>
            <a:r>
              <a:rPr kumimoji="1" lang="pt-BR" altLang="zh-TW" sz="3600" b="0" i="0" dirty="0" smtClean="0">
                <a:solidFill>
                  <a:srgbClr val="92D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r>
              <a:rPr kumimoji="1" lang="pt-BR" altLang="zh-TW" sz="3600" b="0" i="0" dirty="0">
                <a:latin typeface="Microsoft JhengHei" charset="-120"/>
                <a:ea typeface="Microsoft JhengHei" charset="-120"/>
                <a:cs typeface="Microsoft JhengHei" charset="-120"/>
              </a:rPr>
              <a:t>] = </a:t>
            </a:r>
            <a:r>
              <a:rPr kumimoji="1" lang="pt-BR" altLang="zh-TW" sz="3600" b="0" i="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np.asarray</a:t>
            </a:r>
            <a:r>
              <a:rPr kumimoji="1" lang="pt-BR" altLang="zh-TW" sz="3600" b="0" i="0" dirty="0">
                <a:latin typeface="Microsoft JhengHei" charset="-120"/>
                <a:ea typeface="Microsoft JhengHei" charset="-120"/>
                <a:cs typeface="Microsoft JhengHei" charset="-120"/>
              </a:rPr>
              <a:t>([0,0,1,0,</a:t>
            </a:r>
            <a:r>
              <a:rPr kumimoji="1" lang="pt-BR" altLang="zh-TW" sz="3600" b="0" i="0" dirty="0">
                <a:solidFill>
                  <a:srgbClr val="92D05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0,0,1,1</a:t>
            </a:r>
            <a:r>
              <a:rPr kumimoji="1" lang="pt-BR" altLang="zh-TW" sz="36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])</a:t>
            </a:r>
          </a:p>
          <a:p>
            <a:r>
              <a:rPr kumimoji="1" lang="pt-BR" altLang="zh-TW" sz="3600" b="0" i="0" dirty="0" err="1">
                <a:latin typeface="Microsoft JhengHei" charset="-120"/>
                <a:ea typeface="Microsoft JhengHei" charset="-120"/>
                <a:cs typeface="Microsoft JhengHei" charset="-120"/>
              </a:rPr>
              <a:t>y</a:t>
            </a:r>
            <a:r>
              <a:rPr kumimoji="1" lang="pt-BR" altLang="zh-TW" sz="3600" b="0" i="0" dirty="0">
                <a:latin typeface="Microsoft JhengHei" charset="-120"/>
                <a:ea typeface="Microsoft JhengHei" charset="-120"/>
                <a:cs typeface="Microsoft JhengHei" charset="-120"/>
              </a:rPr>
              <a:t>[23] = </a:t>
            </a:r>
            <a:r>
              <a:rPr kumimoji="1" lang="pt-BR" altLang="zh-TW" sz="3600" b="0" i="0" dirty="0" err="1">
                <a:latin typeface="Microsoft JhengHei" charset="-120"/>
                <a:ea typeface="Microsoft JhengHei" charset="-120"/>
                <a:cs typeface="Microsoft JhengHei" charset="-120"/>
              </a:rPr>
              <a:t>np.asarray</a:t>
            </a:r>
            <a:r>
              <a:rPr kumimoji="1" lang="pt-BR" altLang="zh-TW" sz="3600" b="0" i="0" dirty="0">
                <a:latin typeface="Microsoft JhengHei" charset="-120"/>
                <a:ea typeface="Microsoft JhengHei" charset="-120"/>
                <a:cs typeface="Microsoft JhengHei" charset="-120"/>
              </a:rPr>
              <a:t>([0,0,0,0,1,1,0])</a:t>
            </a:r>
            <a:endParaRPr kumimoji="1" lang="zh-TW" altLang="en-US" sz="36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1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結果</a:t>
            </a:r>
            <a:r>
              <a:rPr kumimoji="1" lang="en-US" altLang="zh-TW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(123x456)</a:t>
            </a:r>
            <a:endParaRPr kumimoji="1" lang="zh-TW" altLang="en-US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26290"/>
            <a:ext cx="6529776" cy="4060181"/>
          </a:xfrm>
        </p:spPr>
      </p:pic>
    </p:spTree>
    <p:extLst>
      <p:ext uri="{BB962C8B-B14F-4D97-AF65-F5344CB8AC3E}">
        <p14:creationId xmlns:p14="http://schemas.microsoft.com/office/powerpoint/2010/main" val="195837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99" y="857250"/>
            <a:ext cx="2912498" cy="6000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73" y="857250"/>
            <a:ext cx="3128144" cy="6000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793" y="857250"/>
            <a:ext cx="2833007" cy="60007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004118" y="143684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987654321 x 975318642059</a:t>
            </a:r>
            <a:endParaRPr kumimoji="1" lang="zh-TW" altLang="en-US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00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57660" y="2824911"/>
            <a:ext cx="3871912" cy="1080938"/>
          </a:xfrm>
        </p:spPr>
        <p:txBody>
          <a:bodyPr>
            <a:noAutofit/>
          </a:bodyPr>
          <a:lstStyle/>
          <a:p>
            <a:r>
              <a:rPr kumimoji="1" lang="zh-TW" altLang="en-US" sz="7200" b="0" i="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謝謝大家</a:t>
            </a:r>
            <a:endParaRPr kumimoji="1" lang="zh-TW" altLang="en-US" sz="7200" b="0" i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095990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38</TotalTime>
  <Words>174</Words>
  <Application>Microsoft Macintosh PowerPoint</Application>
  <PresentationFormat>寬螢幕</PresentationFormat>
  <Paragraphs>23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</vt:lpstr>
      <vt:lpstr>Trebuchet MS</vt:lpstr>
      <vt:lpstr>新細明體</vt:lpstr>
      <vt:lpstr>Arial</vt:lpstr>
      <vt:lpstr>柏林</vt:lpstr>
      <vt:lpstr>ANN乘法器</vt:lpstr>
      <vt:lpstr>動機</vt:lpstr>
      <vt:lpstr>想法</vt:lpstr>
      <vt:lpstr>功能</vt:lpstr>
      <vt:lpstr>MLP網路設計</vt:lpstr>
      <vt:lpstr>定義Tensor資料</vt:lpstr>
      <vt:lpstr>結果(123x456)</vt:lpstr>
      <vt:lpstr>PowerPoint 簡報</vt:lpstr>
      <vt:lpstr>謝謝大家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ANN乘法器</dc:title>
  <dc:creator>Microsoft Office 使用者</dc:creator>
  <cp:lastModifiedBy>Microsoft Office 使用者</cp:lastModifiedBy>
  <cp:revision>4</cp:revision>
  <dcterms:created xsi:type="dcterms:W3CDTF">2022-01-08T15:57:49Z</dcterms:created>
  <dcterms:modified xsi:type="dcterms:W3CDTF">2022-01-08T16:36:08Z</dcterms:modified>
</cp:coreProperties>
</file>