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12BA-18AC-7A0F-4439-986DA962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B54C-E5F9-E0B5-321D-B9F7293A8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4605-9D90-5679-90EF-68905468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59F-CF29-572B-791B-935357C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FF6B-5D20-2433-8EB1-9B2BE2C4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0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9B2B-B47E-EFD4-A482-5AA2437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4E77-D906-E33F-8F25-07C42848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4DCA-6E89-8936-7C9E-E3F70CA1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3CCB-53D4-1E59-8361-779BB9AB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5E45-ECA1-B7E4-1546-68F51F16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D7570-EB7E-C4BE-C2B1-DAA353EFF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EE93-ABE2-13D0-AE58-4BD829AF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7F06-0A81-F9E9-6743-7B6C0D68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C836-E08B-6750-0EF6-0E69BA61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A2BD-BDC9-64E3-1DDD-1F2F27C7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438-437C-4103-13FA-4A40A71A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51D6-88AD-6C48-7A07-3FE12623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442-FAD0-3EAD-D8D8-386514B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8AF7-59F5-83C3-471C-1A33F025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2AE0-1AC2-3EC3-61D6-91DC6CB8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236B-AC30-117B-F618-4AB113F0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79DDE-BD21-7B7C-2B2D-EF558F1A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63D3-19F4-9E3C-8746-18DDB178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A4AF-40D1-0231-65BE-F0418ACC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4993-F172-A333-39F6-86AF1A1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BCC5-FBF4-B9E4-5614-096421DC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3ECB-6839-0AB9-13FD-B4DC9B8C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8097A-8447-916D-0F1C-5B4856B4D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03AE-282C-6B1A-9FF8-13586BA0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FCE4-4A5D-CB37-A3B7-5E6EA29A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B2E6-416A-7CE1-8FC4-B401A3F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2AC5-09C3-5DFA-61E6-F86BDB6D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E60C-611F-45AA-05B8-782D101D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0AB2-C37D-A1EF-47F3-6F2F5CF3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B9A57-C1D1-60B6-C4CA-FD0A863AB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F349-9FF6-96A5-B6F8-EB365487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1465B-48FB-7BF7-DB56-4AF63A1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BDC77-0D71-17E9-2FDB-D7006931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A9BD0-33E7-A87B-A7A3-6BF6AB9A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221-7C6A-CCC3-F6A5-3B1CB508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BE5E-36F6-2B88-68AD-B5C69C41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9341A-DFFF-D30B-7A7F-876D3DB3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45253-0F1E-AAD0-3EBA-BA8ED5C0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B7457-8CA8-FB31-6AA7-328E856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8B58-685A-8243-C34C-FBF3400F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327A-47FA-4430-0116-8C283996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4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0CA8-B3B7-B763-4493-D61D575D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6D45-206D-BD9D-662C-BBF79A33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3535-1399-14EB-4C0F-49A45AEF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296E-28E2-AA38-77A3-AFE682EE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2DDF0-2F8C-1C5C-7453-D0EB0FBB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47A3-191E-339F-2B7D-36B92EB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7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66C6-A0EF-568D-C53C-83DBF4AB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192E9-77DC-4655-C536-656524ECE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0028-931B-C129-275F-E88DE44D5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CA11-42EB-AFD7-2000-BF17E3B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FAF8A-697A-E998-4091-93B672BC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394C-8ED2-81D4-D976-82D34C67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DFD75-3B31-1F4A-523A-718A84BC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DEBA-6544-B4BD-D83C-8AC62556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3FA1-DCCC-86B5-FE6A-A286E308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A06-1CEB-4CE4-8A27-31338CE1B67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7A21-68EE-04E9-A5D2-1824FBB55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F78B-9A14-9E87-A488-B1A64E51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8A8E-BC4E-4207-BF52-5113BC4E3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586B-FF8E-C09E-9387-28181D318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Diagrams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ACB3-74E5-F302-715E-216C5C7DE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 Kevin Gladson</a:t>
            </a:r>
          </a:p>
          <a:p>
            <a:r>
              <a:rPr lang="en-US" dirty="0"/>
              <a:t>112210</a:t>
            </a:r>
          </a:p>
          <a:p>
            <a:r>
              <a:rPr lang="en-US" dirty="0" err="1"/>
              <a:t>cse</a:t>
            </a:r>
            <a:r>
              <a:rPr lang="en-US" dirty="0"/>
              <a:t>-’b’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1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870B-DAE8-CDEA-D035-F24054A1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</a:t>
            </a:r>
            <a:r>
              <a:rPr lang="en-US" dirty="0" err="1"/>
              <a:t>Diaagram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9213-90B8-A2D4-C4B9-4C722D08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diagram in UI/UX design, also known as a user flow or flowchart, visually represents the steps a user takes to accomplish a task within a system or interface. It's a schematic that maps out the paths users follow when interacting with a website, app, or product, showing various actions, decisions, and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ECDB-400B-C037-DC1E-224839E6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Flow Diagrams??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B0E2-D4DB-07EA-81B2-9B01502B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Clarifies the User Journey</a:t>
            </a:r>
            <a:r>
              <a:rPr lang="en-US" dirty="0"/>
              <a:t>: It visually maps out the steps users take, ensuring the design focuses on smooth, intuitive navigation.</a:t>
            </a:r>
          </a:p>
          <a:p>
            <a:r>
              <a:rPr lang="en-US" b="1" dirty="0"/>
              <a:t>Identifies Issues Early</a:t>
            </a:r>
            <a:r>
              <a:rPr lang="en-US" dirty="0"/>
              <a:t>: By laying out interactions, flow diagrams help detect usability problems or inefficiencies before development begins.</a:t>
            </a:r>
          </a:p>
          <a:p>
            <a:r>
              <a:rPr lang="en-US" b="1" dirty="0"/>
              <a:t>Identifies Issues Early</a:t>
            </a:r>
            <a:r>
              <a:rPr lang="en-US" dirty="0"/>
              <a:t>: By laying out interactions, flow diagrams help detect usability problems or inefficiencies before development begins.</a:t>
            </a:r>
          </a:p>
          <a:p>
            <a:r>
              <a:rPr lang="en-US" b="1" dirty="0"/>
              <a:t>Ensures Seamless User Experience</a:t>
            </a:r>
            <a:r>
              <a:rPr lang="en-US" dirty="0"/>
              <a:t>: Flow diagrams help optimize the user path, reducing unnecessary steps and focusing on user goals for better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6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9122-70F1-AD39-860F-261929D9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Steps to construct a Flow Diagram?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3FDA-ACA2-92E4-BF10-306308AA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Understand the customer journey – who they are, their motivations, needs, behaviors etc. via a journey map.</a:t>
            </a:r>
          </a:p>
          <a:p>
            <a:r>
              <a:rPr lang="en-US" dirty="0"/>
              <a:t>2. Identify the goals and user’s goals – this makes conversions in the design according to </a:t>
            </a:r>
            <a:r>
              <a:rPr lang="en-US" dirty="0" err="1"/>
              <a:t>theuser’s</a:t>
            </a:r>
            <a:r>
              <a:rPr lang="en-US" dirty="0"/>
              <a:t> need.</a:t>
            </a:r>
          </a:p>
          <a:p>
            <a:r>
              <a:rPr lang="en-US" dirty="0"/>
              <a:t>3. Identify where your users are coming from – i.e., from direct traffic, organic search, social media, paid advertising, email, referral sites, press or news items using tools like Google Analytics.</a:t>
            </a:r>
          </a:p>
          <a:p>
            <a:r>
              <a:rPr lang="en-US" dirty="0"/>
              <a:t>4. Identify the information the visitor needs – via User Persona, Journey map etc. this helps in knowing their problem, their doubts and hesitations etc.</a:t>
            </a:r>
          </a:p>
          <a:p>
            <a:r>
              <a:rPr lang="en-US" dirty="0"/>
              <a:t>5. Visualize your User Flow – using the flow diagram. This includes various the entry and exit  point, various task they perform with the product or service, conditional navigations etc.,</a:t>
            </a:r>
          </a:p>
          <a:p>
            <a:r>
              <a:rPr lang="en-US" dirty="0"/>
              <a:t>6. Prototype the flow – using wireframes, UI mockups to test the user flow throughout the product.</a:t>
            </a:r>
          </a:p>
          <a:p>
            <a:r>
              <a:rPr lang="en-US" dirty="0"/>
              <a:t>7. Review, Refine, and Test – the flow diagram is shared with the stakeholders for feedback and are refined. It is shared with the users for testing and continue evolving at the feedbacks.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85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52E3F-5A8B-BEDC-7927-0E7179F2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23" y="413916"/>
            <a:ext cx="7779778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9475-6B11-08F4-128A-958FAAB6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Mistakes to Avoid in flow Diagram?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9D69-DC69-F510-F332-7AB21F43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making assumptions on user’s perceptions and needs – assumptions on user following path on the services (linear path).</a:t>
            </a:r>
          </a:p>
          <a:p>
            <a:r>
              <a:rPr lang="en-US" dirty="0"/>
              <a:t>Avoid including too much detailing.</a:t>
            </a:r>
          </a:p>
          <a:p>
            <a:r>
              <a:rPr lang="en-US" dirty="0"/>
              <a:t>Avoid using ambiguous or confusing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70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F649-8116-C2A1-68A8-C4FDFAF4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2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Flow Diagrams</vt:lpstr>
      <vt:lpstr>What is Flow Diaagram?</vt:lpstr>
      <vt:lpstr>Why do we need Flow Diagrams??</vt:lpstr>
      <vt:lpstr>What are the Steps to construct a Flow Diagram?</vt:lpstr>
      <vt:lpstr>PowerPoint Presentation</vt:lpstr>
      <vt:lpstr>What are the Mistakes to Avoid in flow Diagram?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Diagrams</dc:title>
  <dc:creator>1227-K.Kevin Gladson</dc:creator>
  <cp:lastModifiedBy>1227-K.Kevin Gladson</cp:lastModifiedBy>
  <cp:revision>1</cp:revision>
  <dcterms:created xsi:type="dcterms:W3CDTF">2024-10-03T13:56:04Z</dcterms:created>
  <dcterms:modified xsi:type="dcterms:W3CDTF">2024-10-03T14:08:17Z</dcterms:modified>
</cp:coreProperties>
</file>