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Old Standard TT"/>
      <p:regular r:id="rId13"/>
      <p:bold r:id="rId14"/>
      <p: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OldStandardT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ldStandardTT-italic.fntdata"/><Relationship Id="rId14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4ce4923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4ce4923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4ce4923c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4ce4923c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44ce4923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44ce4923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4ce4923c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44ce4923c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4ce4923c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4ce4923c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4ce4923c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4ce4923c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8" y="668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Times New Roman"/>
                <a:ea typeface="Times New Roman"/>
                <a:cs typeface="Times New Roman"/>
                <a:sym typeface="Times New Roman"/>
              </a:rPr>
              <a:t>Enhanced Model</a:t>
            </a:r>
            <a:endParaRPr b="1"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394550" y="26722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By: Team 6 (Gharib, Mandy, Yug, Zimo)</a:t>
            </a:r>
            <a:endParaRPr sz="26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Original Model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0192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original model starts off with loading the dataset.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the model selects the necessary features to cluster and clusters them into 5 clusters using K-means.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that, it assigns a cluster to a track and makes a new dataset with those clusters.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Then, it asks the user for input on their favorite songs. Which it then uses to find the favorite cluster of the user, so it can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songs from that cluster.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150" y="88375"/>
            <a:ext cx="766125" cy="7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0150" y="4261812"/>
            <a:ext cx="766125" cy="7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8079" l="0" r="0" t="0"/>
          <a:stretch/>
        </p:blipFill>
        <p:spPr>
          <a:xfrm rot="5400000">
            <a:off x="104162" y="121737"/>
            <a:ext cx="619449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4">
            <a:alphaModFix/>
          </a:blip>
          <a:srcRect b="8079" l="0" r="0" t="0"/>
          <a:stretch/>
        </p:blipFill>
        <p:spPr>
          <a:xfrm rot="-5400000">
            <a:off x="8458963" y="4419512"/>
            <a:ext cx="619449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Enhancements+Benefits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019200"/>
            <a:ext cx="4794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order to improve the clustering quality, we utilized the IQR method to remove outliers, so they wouldn’t distort the distance-based clustering algorithms.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the Silhouette Analysis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figure out the optimal amount of clusters which was 4-5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(depending on what type of clustering algorithm you use).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150" y="88375"/>
            <a:ext cx="766125" cy="7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0150" y="4261812"/>
            <a:ext cx="766125" cy="7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 rotWithShape="1">
          <a:blip r:embed="rId4">
            <a:alphaModFix/>
          </a:blip>
          <a:srcRect b="8079" l="0" r="0" t="0"/>
          <a:stretch/>
        </p:blipFill>
        <p:spPr>
          <a:xfrm rot="5400000">
            <a:off x="104162" y="121737"/>
            <a:ext cx="619449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4">
            <a:alphaModFix/>
          </a:blip>
          <a:srcRect b="8079" l="0" r="0" t="0"/>
          <a:stretch/>
        </p:blipFill>
        <p:spPr>
          <a:xfrm rot="-5400000">
            <a:off x="8458963" y="4419512"/>
            <a:ext cx="619449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46450" y="936850"/>
            <a:ext cx="3500147" cy="3397199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Data Exploration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714400"/>
            <a:ext cx="447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were many correlations, some include: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0.76 positive correlation between loudness and energy of the song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-0.73 negative correlation between the energy of the song and the acousticness.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think that it would be appropriate to add a few more variables because it seems that many variables don’t have any strong correlation, positive or negative.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variables that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 be beneficial to add are skips, saves, playlist adds, etc. because they help measure user interactions.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150" y="88375"/>
            <a:ext cx="766125" cy="7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0150" y="4261812"/>
            <a:ext cx="766125" cy="7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/>
          <p:cNvPicPr preferRelativeResize="0"/>
          <p:nvPr/>
        </p:nvPicPr>
        <p:blipFill rotWithShape="1">
          <a:blip r:embed="rId4">
            <a:alphaModFix/>
          </a:blip>
          <a:srcRect b="8079" l="0" r="0" t="0"/>
          <a:stretch/>
        </p:blipFill>
        <p:spPr>
          <a:xfrm rot="5400000">
            <a:off x="104162" y="121737"/>
            <a:ext cx="619449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8079" l="0" r="0" t="0"/>
          <a:stretch/>
        </p:blipFill>
        <p:spPr>
          <a:xfrm rot="-5400000">
            <a:off x="8458963" y="4419512"/>
            <a:ext cx="619449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43650" y="932738"/>
            <a:ext cx="4324549" cy="327802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Clustering Algorithms Comparison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311700" y="695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Due to slow loading from the large dataset, a random sample of 5000 was taken for the measurements.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DBSCAN: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4 clusters, identified 231 noise points, with a silhouette score of around 0.14 to 0.17 which is fairly low meaning the clusters found are somewhat overlapping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Agglomerative Clustering: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 clusters, silhouette score of about 0.19 which is slightly better than DBSCAN meaning the clusters are a bit more cohesive in comparison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Both silhouette scores are below 0.25, which suggests that the clustering structure is not very strong or the data may have been inherently noisy or complex for these two algorithms.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DBSCAN’s noise points indicate that it detects outliers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while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KMeans and Agglomerative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do not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but it might struggle with cluster shape or density variations.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150" y="88375"/>
            <a:ext cx="766125" cy="7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0150" y="4261812"/>
            <a:ext cx="766125" cy="7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7"/>
          <p:cNvPicPr preferRelativeResize="0"/>
          <p:nvPr/>
        </p:nvPicPr>
        <p:blipFill rotWithShape="1">
          <a:blip r:embed="rId4">
            <a:alphaModFix/>
          </a:blip>
          <a:srcRect b="8079" l="0" r="0" t="0"/>
          <a:stretch/>
        </p:blipFill>
        <p:spPr>
          <a:xfrm rot="5400000">
            <a:off x="104162" y="121737"/>
            <a:ext cx="619449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7"/>
          <p:cNvPicPr preferRelativeResize="0"/>
          <p:nvPr/>
        </p:nvPicPr>
        <p:blipFill rotWithShape="1">
          <a:blip r:embed="rId4">
            <a:alphaModFix/>
          </a:blip>
          <a:srcRect b="8079" l="0" r="0" t="0"/>
          <a:stretch/>
        </p:blipFill>
        <p:spPr>
          <a:xfrm rot="-5400000">
            <a:off x="8458963" y="4419512"/>
            <a:ext cx="619449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User Feedback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0192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Allow the user to enter several favorites, which provides a richer profile for personalized recommendations.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favorite song, recommend several similar tracks, which broadens the variety and will improve user satisfaction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Following giving recommendations, prompt the user to rate the suggestions(like/dislike), which can be utilized to tune future recommendations by adjusting weights or retraining the model.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Such a loop would allow the system to be adaptive, user-centric, and would be able to improve over time, which would result in better personalization and engagement.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150" y="88375"/>
            <a:ext cx="766125" cy="7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0150" y="4261812"/>
            <a:ext cx="766125" cy="7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b="8079" l="0" r="0" t="0"/>
          <a:stretch/>
        </p:blipFill>
        <p:spPr>
          <a:xfrm rot="5400000">
            <a:off x="104162" y="121737"/>
            <a:ext cx="619449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8"/>
          <p:cNvPicPr preferRelativeResize="0"/>
          <p:nvPr/>
        </p:nvPicPr>
        <p:blipFill rotWithShape="1">
          <a:blip r:embed="rId4">
            <a:alphaModFix/>
          </a:blip>
          <a:srcRect b="8079" l="0" r="0" t="0"/>
          <a:stretch/>
        </p:blipFill>
        <p:spPr>
          <a:xfrm rot="-5400000">
            <a:off x="8458963" y="4419512"/>
            <a:ext cx="619449" cy="61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2926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latin typeface="Times New Roman"/>
                <a:ea typeface="Times New Roman"/>
                <a:cs typeface="Times New Roman"/>
                <a:sym typeface="Times New Roman"/>
              </a:rPr>
              <a:t>Future Enhancements</a:t>
            </a:r>
            <a:endParaRPr u="sng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311700" y="10192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future enhancement that could help improve the model is better feature representation.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would help because it can help more accurately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user songs that they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would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like.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9150" y="88375"/>
            <a:ext cx="766125" cy="7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90150" y="4261812"/>
            <a:ext cx="766125" cy="766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9"/>
          <p:cNvPicPr preferRelativeResize="0"/>
          <p:nvPr/>
        </p:nvPicPr>
        <p:blipFill rotWithShape="1">
          <a:blip r:embed="rId4">
            <a:alphaModFix/>
          </a:blip>
          <a:srcRect b="8079" l="0" r="0" t="0"/>
          <a:stretch/>
        </p:blipFill>
        <p:spPr>
          <a:xfrm rot="5400000">
            <a:off x="104162" y="121737"/>
            <a:ext cx="619449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 rotWithShape="1">
          <a:blip r:embed="rId4">
            <a:alphaModFix/>
          </a:blip>
          <a:srcRect b="8079" l="0" r="0" t="0"/>
          <a:stretch/>
        </p:blipFill>
        <p:spPr>
          <a:xfrm rot="-5400000">
            <a:off x="8458963" y="4419512"/>
            <a:ext cx="619449" cy="6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76375" y="2423725"/>
            <a:ext cx="3720501" cy="2093275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19"/>
          <p:cNvSpPr txBox="1"/>
          <p:nvPr/>
        </p:nvSpPr>
        <p:spPr>
          <a:xfrm>
            <a:off x="1021225" y="4568800"/>
            <a:ext cx="7703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5 Technologies That Will Change The Future Of The Human Race. 7 Feb. 2022.Forbes, 7 Feb. 2022, www.forbes.com/sites/bernardmarr/2022/02/07/the-5-technologies-that-will-change-the-future-of-the-human-race/. Accessed15 July 2025.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