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7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F3C40-5A8C-4F85-93C8-0F60BF6AA1DE}" v="14" dt="2023-10-20T14:12:44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Bianchi" userId="123c83863242a196" providerId="LiveId" clId="{06DF3C40-5A8C-4F85-93C8-0F60BF6AA1DE}"/>
    <pc:docChg chg="custSel addSld delSld modSld sldOrd">
      <pc:chgData name="Kristen Bianchi" userId="123c83863242a196" providerId="LiveId" clId="{06DF3C40-5A8C-4F85-93C8-0F60BF6AA1DE}" dt="2023-11-07T15:48:59" v="4100" actId="20577"/>
      <pc:docMkLst>
        <pc:docMk/>
      </pc:docMkLst>
      <pc:sldChg chg="modSp mod">
        <pc:chgData name="Kristen Bianchi" userId="123c83863242a196" providerId="LiveId" clId="{06DF3C40-5A8C-4F85-93C8-0F60BF6AA1DE}" dt="2023-10-19T19:28:45.198" v="927" actId="20577"/>
        <pc:sldMkLst>
          <pc:docMk/>
          <pc:sldMk cId="1237719584" sldId="256"/>
        </pc:sldMkLst>
        <pc:spChg chg="mod">
          <ac:chgData name="Kristen Bianchi" userId="123c83863242a196" providerId="LiveId" clId="{06DF3C40-5A8C-4F85-93C8-0F60BF6AA1DE}" dt="2023-10-19T19:28:45.198" v="927" actId="20577"/>
          <ac:spMkLst>
            <pc:docMk/>
            <pc:sldMk cId="1237719584" sldId="256"/>
            <ac:spMk id="2" creationId="{D1C96DAE-BBDD-DEE9-9910-C08E91EF8691}"/>
          </ac:spMkLst>
        </pc:spChg>
        <pc:spChg chg="mod">
          <ac:chgData name="Kristen Bianchi" userId="123c83863242a196" providerId="LiveId" clId="{06DF3C40-5A8C-4F85-93C8-0F60BF6AA1DE}" dt="2023-10-19T18:10:07.663" v="44" actId="20577"/>
          <ac:spMkLst>
            <pc:docMk/>
            <pc:sldMk cId="1237719584" sldId="256"/>
            <ac:spMk id="3" creationId="{82BB9CFC-518C-A072-8D47-63F703B37186}"/>
          </ac:spMkLst>
        </pc:spChg>
      </pc:sldChg>
      <pc:sldChg chg="addSp delSp modSp mod">
        <pc:chgData name="Kristen Bianchi" userId="123c83863242a196" providerId="LiveId" clId="{06DF3C40-5A8C-4F85-93C8-0F60BF6AA1DE}" dt="2023-10-20T18:03:16.844" v="3968" actId="14100"/>
        <pc:sldMkLst>
          <pc:docMk/>
          <pc:sldMk cId="1592032798" sldId="257"/>
        </pc:sldMkLst>
        <pc:spChg chg="add mod">
          <ac:chgData name="Kristen Bianchi" userId="123c83863242a196" providerId="LiveId" clId="{06DF3C40-5A8C-4F85-93C8-0F60BF6AA1DE}" dt="2023-10-20T18:03:16.844" v="3968" actId="14100"/>
          <ac:spMkLst>
            <pc:docMk/>
            <pc:sldMk cId="1592032798" sldId="257"/>
            <ac:spMk id="9" creationId="{D150E45C-DB03-599E-B283-506848AD3FBE}"/>
          </ac:spMkLst>
        </pc:spChg>
        <pc:spChg chg="add del mod">
          <ac:chgData name="Kristen Bianchi" userId="123c83863242a196" providerId="LiveId" clId="{06DF3C40-5A8C-4F85-93C8-0F60BF6AA1DE}" dt="2023-10-20T13:56:19.553" v="1485"/>
          <ac:spMkLst>
            <pc:docMk/>
            <pc:sldMk cId="1592032798" sldId="257"/>
            <ac:spMk id="10" creationId="{EB025395-46B5-3848-1541-1BE6F6DCAAF3}"/>
          </ac:spMkLst>
        </pc:spChg>
        <pc:spChg chg="add mod">
          <ac:chgData name="Kristen Bianchi" userId="123c83863242a196" providerId="LiveId" clId="{06DF3C40-5A8C-4F85-93C8-0F60BF6AA1DE}" dt="2023-10-20T17:52:54.367" v="3778" actId="14100"/>
          <ac:spMkLst>
            <pc:docMk/>
            <pc:sldMk cId="1592032798" sldId="257"/>
            <ac:spMk id="11" creationId="{38675862-9A42-FF35-8E5E-A7CD81D88D76}"/>
          </ac:spMkLst>
        </pc:spChg>
        <pc:picChg chg="del mod">
          <ac:chgData name="Kristen Bianchi" userId="123c83863242a196" providerId="LiveId" clId="{06DF3C40-5A8C-4F85-93C8-0F60BF6AA1DE}" dt="2023-10-19T18:28:46.230" v="891" actId="21"/>
          <ac:picMkLst>
            <pc:docMk/>
            <pc:sldMk cId="1592032798" sldId="257"/>
            <ac:picMk id="3" creationId="{36F4C3BD-CD10-A101-0567-472CCFE14707}"/>
          </ac:picMkLst>
        </pc:picChg>
        <pc:picChg chg="mod">
          <ac:chgData name="Kristen Bianchi" userId="123c83863242a196" providerId="LiveId" clId="{06DF3C40-5A8C-4F85-93C8-0F60BF6AA1DE}" dt="2023-10-20T14:46:47.180" v="2449" actId="14100"/>
          <ac:picMkLst>
            <pc:docMk/>
            <pc:sldMk cId="1592032798" sldId="257"/>
            <ac:picMk id="7" creationId="{7EDCDC47-9AC3-6C06-887E-14A698AA1678}"/>
          </ac:picMkLst>
        </pc:picChg>
        <pc:picChg chg="add mod">
          <ac:chgData name="Kristen Bianchi" userId="123c83863242a196" providerId="LiveId" clId="{06DF3C40-5A8C-4F85-93C8-0F60BF6AA1DE}" dt="2023-10-20T13:46:28.929" v="1471" actId="14100"/>
          <ac:picMkLst>
            <pc:docMk/>
            <pc:sldMk cId="1592032798" sldId="257"/>
            <ac:picMk id="8" creationId="{94800028-15E2-354A-A917-0F547A2E39B7}"/>
          </ac:picMkLst>
        </pc:picChg>
      </pc:sldChg>
      <pc:sldChg chg="addSp modSp mod ord">
        <pc:chgData name="Kristen Bianchi" userId="123c83863242a196" providerId="LiveId" clId="{06DF3C40-5A8C-4F85-93C8-0F60BF6AA1DE}" dt="2023-10-23T14:45:38.586" v="4060" actId="20577"/>
        <pc:sldMkLst>
          <pc:docMk/>
          <pc:sldMk cId="3336883305" sldId="258"/>
        </pc:sldMkLst>
        <pc:spChg chg="add mod">
          <ac:chgData name="Kristen Bianchi" userId="123c83863242a196" providerId="LiveId" clId="{06DF3C40-5A8C-4F85-93C8-0F60BF6AA1DE}" dt="2023-10-23T14:45:38.586" v="4060" actId="20577"/>
          <ac:spMkLst>
            <pc:docMk/>
            <pc:sldMk cId="3336883305" sldId="258"/>
            <ac:spMk id="8" creationId="{7B8D270F-6458-46B3-CEC3-D680AF6B429F}"/>
          </ac:spMkLst>
        </pc:spChg>
        <pc:spChg chg="add mod">
          <ac:chgData name="Kristen Bianchi" userId="123c83863242a196" providerId="LiveId" clId="{06DF3C40-5A8C-4F85-93C8-0F60BF6AA1DE}" dt="2023-10-20T17:51:51.442" v="3769" actId="13926"/>
          <ac:spMkLst>
            <pc:docMk/>
            <pc:sldMk cId="3336883305" sldId="258"/>
            <ac:spMk id="9" creationId="{248509E8-5405-4B6F-696C-9B3DEEE2DBA1}"/>
          </ac:spMkLst>
        </pc:spChg>
        <pc:picChg chg="mod">
          <ac:chgData name="Kristen Bianchi" userId="123c83863242a196" providerId="LiveId" clId="{06DF3C40-5A8C-4F85-93C8-0F60BF6AA1DE}" dt="2023-10-20T13:26:10.466" v="939" actId="14100"/>
          <ac:picMkLst>
            <pc:docMk/>
            <pc:sldMk cId="3336883305" sldId="258"/>
            <ac:picMk id="5" creationId="{82DE1AC1-5088-0D66-6B12-00E618E2C31C}"/>
          </ac:picMkLst>
        </pc:picChg>
        <pc:picChg chg="mod">
          <ac:chgData name="Kristen Bianchi" userId="123c83863242a196" providerId="LiveId" clId="{06DF3C40-5A8C-4F85-93C8-0F60BF6AA1DE}" dt="2023-10-20T13:26:15.214" v="940" actId="14100"/>
          <ac:picMkLst>
            <pc:docMk/>
            <pc:sldMk cId="3336883305" sldId="258"/>
            <ac:picMk id="7" creationId="{2EAD746C-0CF1-AFB6-9295-712B9188B26F}"/>
          </ac:picMkLst>
        </pc:picChg>
      </pc:sldChg>
      <pc:sldChg chg="addSp delSp modSp mod">
        <pc:chgData name="Kristen Bianchi" userId="123c83863242a196" providerId="LiveId" clId="{06DF3C40-5A8C-4F85-93C8-0F60BF6AA1DE}" dt="2023-10-20T18:04:17.694" v="3991" actId="115"/>
        <pc:sldMkLst>
          <pc:docMk/>
          <pc:sldMk cId="1981487453" sldId="259"/>
        </pc:sldMkLst>
        <pc:spChg chg="add mod">
          <ac:chgData name="Kristen Bianchi" userId="123c83863242a196" providerId="LiveId" clId="{06DF3C40-5A8C-4F85-93C8-0F60BF6AA1DE}" dt="2023-10-20T18:04:13.713" v="3990" actId="115"/>
          <ac:spMkLst>
            <pc:docMk/>
            <pc:sldMk cId="1981487453" sldId="259"/>
            <ac:spMk id="7" creationId="{E92D20FA-EED5-AD9E-311B-39968CD00FBD}"/>
          </ac:spMkLst>
        </pc:spChg>
        <pc:spChg chg="add mod">
          <ac:chgData name="Kristen Bianchi" userId="123c83863242a196" providerId="LiveId" clId="{06DF3C40-5A8C-4F85-93C8-0F60BF6AA1DE}" dt="2023-10-20T18:04:17.694" v="3991" actId="115"/>
          <ac:spMkLst>
            <pc:docMk/>
            <pc:sldMk cId="1981487453" sldId="259"/>
            <ac:spMk id="8" creationId="{9FD067A2-A755-54B6-3BB9-0E0BB403EFE5}"/>
          </ac:spMkLst>
        </pc:spChg>
        <pc:picChg chg="del mod">
          <ac:chgData name="Kristen Bianchi" userId="123c83863242a196" providerId="LiveId" clId="{06DF3C40-5A8C-4F85-93C8-0F60BF6AA1DE}" dt="2023-10-19T18:28:58.587" v="894" actId="21"/>
          <ac:picMkLst>
            <pc:docMk/>
            <pc:sldMk cId="1981487453" sldId="259"/>
            <ac:picMk id="3" creationId="{0E1F4206-4292-00ED-1089-964BEC6A60EF}"/>
          </ac:picMkLst>
        </pc:picChg>
        <pc:picChg chg="mod">
          <ac:chgData name="Kristen Bianchi" userId="123c83863242a196" providerId="LiveId" clId="{06DF3C40-5A8C-4F85-93C8-0F60BF6AA1DE}" dt="2023-10-20T14:05:43.694" v="1967" actId="14100"/>
          <ac:picMkLst>
            <pc:docMk/>
            <pc:sldMk cId="1981487453" sldId="259"/>
            <ac:picMk id="5" creationId="{C9FE0919-07C2-6D04-AB74-BCB0F7843927}"/>
          </ac:picMkLst>
        </pc:picChg>
        <pc:picChg chg="add mod">
          <ac:chgData name="Kristen Bianchi" userId="123c83863242a196" providerId="LiveId" clId="{06DF3C40-5A8C-4F85-93C8-0F60BF6AA1DE}" dt="2023-10-20T14:46:39.157" v="2448" actId="14100"/>
          <ac:picMkLst>
            <pc:docMk/>
            <pc:sldMk cId="1981487453" sldId="259"/>
            <ac:picMk id="6" creationId="{028C95A0-2A3E-8DDF-6E33-E4A2C1C09B92}"/>
          </ac:picMkLst>
        </pc:picChg>
      </pc:sldChg>
      <pc:sldChg chg="addSp delSp modSp mod ord">
        <pc:chgData name="Kristen Bianchi" userId="123c83863242a196" providerId="LiveId" clId="{06DF3C40-5A8C-4F85-93C8-0F60BF6AA1DE}" dt="2023-10-20T13:15:02.229" v="930" actId="1076"/>
        <pc:sldMkLst>
          <pc:docMk/>
          <pc:sldMk cId="2330284952" sldId="260"/>
        </pc:sldMkLst>
        <pc:spChg chg="add del mod">
          <ac:chgData name="Kristen Bianchi" userId="123c83863242a196" providerId="LiveId" clId="{06DF3C40-5A8C-4F85-93C8-0F60BF6AA1DE}" dt="2023-10-19T18:19:01.708" v="385"/>
          <ac:spMkLst>
            <pc:docMk/>
            <pc:sldMk cId="2330284952" sldId="260"/>
            <ac:spMk id="6" creationId="{1CF736C6-E56F-1438-6391-A54CC6FDE89A}"/>
          </ac:spMkLst>
        </pc:spChg>
        <pc:spChg chg="add mod">
          <ac:chgData name="Kristen Bianchi" userId="123c83863242a196" providerId="LiveId" clId="{06DF3C40-5A8C-4F85-93C8-0F60BF6AA1DE}" dt="2023-10-19T18:26:57.181" v="885" actId="20577"/>
          <ac:spMkLst>
            <pc:docMk/>
            <pc:sldMk cId="2330284952" sldId="260"/>
            <ac:spMk id="7" creationId="{C922BCA5-F470-DD1A-E323-9C0B24E538D8}"/>
          </ac:spMkLst>
        </pc:spChg>
        <pc:picChg chg="del mod">
          <ac:chgData name="Kristen Bianchi" userId="123c83863242a196" providerId="LiveId" clId="{06DF3C40-5A8C-4F85-93C8-0F60BF6AA1DE}" dt="2023-10-20T13:14:19.815" v="928" actId="21"/>
          <ac:picMkLst>
            <pc:docMk/>
            <pc:sldMk cId="2330284952" sldId="260"/>
            <ac:picMk id="3" creationId="{4707C13D-FAD7-6A1D-441F-0C9105EE2AAA}"/>
          </ac:picMkLst>
        </pc:picChg>
        <pc:picChg chg="del mod">
          <ac:chgData name="Kristen Bianchi" userId="123c83863242a196" providerId="LiveId" clId="{06DF3C40-5A8C-4F85-93C8-0F60BF6AA1DE}" dt="2023-10-19T18:11:49.781" v="134" actId="21"/>
          <ac:picMkLst>
            <pc:docMk/>
            <pc:sldMk cId="2330284952" sldId="260"/>
            <ac:picMk id="5" creationId="{946B0580-3911-D9F4-BDE3-BDAD8D951509}"/>
          </ac:picMkLst>
        </pc:picChg>
        <pc:picChg chg="add mod">
          <ac:chgData name="Kristen Bianchi" userId="123c83863242a196" providerId="LiveId" clId="{06DF3C40-5A8C-4F85-93C8-0F60BF6AA1DE}" dt="2023-10-20T13:15:02.229" v="930" actId="1076"/>
          <ac:picMkLst>
            <pc:docMk/>
            <pc:sldMk cId="2330284952" sldId="260"/>
            <ac:picMk id="9" creationId="{424038DC-09D0-49B9-A2DD-9AC7B0FFE338}"/>
          </ac:picMkLst>
        </pc:picChg>
      </pc:sldChg>
      <pc:sldChg chg="modSp new mod">
        <pc:chgData name="Kristen Bianchi" userId="123c83863242a196" providerId="LiveId" clId="{06DF3C40-5A8C-4F85-93C8-0F60BF6AA1DE}" dt="2023-10-23T14:48:09.029" v="4086" actId="20577"/>
        <pc:sldMkLst>
          <pc:docMk/>
          <pc:sldMk cId="549850597" sldId="261"/>
        </pc:sldMkLst>
        <pc:spChg chg="mod">
          <ac:chgData name="Kristen Bianchi" userId="123c83863242a196" providerId="LiveId" clId="{06DF3C40-5A8C-4F85-93C8-0F60BF6AA1DE}" dt="2023-10-19T18:10:53.836" v="80" actId="20577"/>
          <ac:spMkLst>
            <pc:docMk/>
            <pc:sldMk cId="549850597" sldId="261"/>
            <ac:spMk id="2" creationId="{3CE067E6-3FDC-9990-2F39-BF7FE2CD9FCE}"/>
          </ac:spMkLst>
        </pc:spChg>
        <pc:spChg chg="mod">
          <ac:chgData name="Kristen Bianchi" userId="123c83863242a196" providerId="LiveId" clId="{06DF3C40-5A8C-4F85-93C8-0F60BF6AA1DE}" dt="2023-10-23T14:48:09.029" v="4086" actId="20577"/>
          <ac:spMkLst>
            <pc:docMk/>
            <pc:sldMk cId="549850597" sldId="261"/>
            <ac:spMk id="3" creationId="{7E8902CA-E33B-99F9-73A7-E54C6AB45654}"/>
          </ac:spMkLst>
        </pc:spChg>
      </pc:sldChg>
      <pc:sldChg chg="new del">
        <pc:chgData name="Kristen Bianchi" userId="123c83863242a196" providerId="LiveId" clId="{06DF3C40-5A8C-4F85-93C8-0F60BF6AA1DE}" dt="2023-10-19T18:11:37.261" v="130" actId="2696"/>
        <pc:sldMkLst>
          <pc:docMk/>
          <pc:sldMk cId="383327682" sldId="262"/>
        </pc:sldMkLst>
      </pc:sldChg>
      <pc:sldChg chg="addSp modSp new mod ord">
        <pc:chgData name="Kristen Bianchi" userId="123c83863242a196" providerId="LiveId" clId="{06DF3C40-5A8C-4F85-93C8-0F60BF6AA1DE}" dt="2023-11-07T15:48:59" v="4100" actId="20577"/>
        <pc:sldMkLst>
          <pc:docMk/>
          <pc:sldMk cId="4287434951" sldId="262"/>
        </pc:sldMkLst>
        <pc:spChg chg="add mod">
          <ac:chgData name="Kristen Bianchi" userId="123c83863242a196" providerId="LiveId" clId="{06DF3C40-5A8C-4F85-93C8-0F60BF6AA1DE}" dt="2023-11-07T15:48:59" v="4100" actId="20577"/>
          <ac:spMkLst>
            <pc:docMk/>
            <pc:sldMk cId="4287434951" sldId="262"/>
            <ac:spMk id="3" creationId="{8A72742E-7EB8-79F3-27DB-580BE96693B3}"/>
          </ac:spMkLst>
        </pc:spChg>
        <pc:picChg chg="add mod">
          <ac:chgData name="Kristen Bianchi" userId="123c83863242a196" providerId="LiveId" clId="{06DF3C40-5A8C-4F85-93C8-0F60BF6AA1DE}" dt="2023-10-19T18:12:18.694" v="139" actId="14100"/>
          <ac:picMkLst>
            <pc:docMk/>
            <pc:sldMk cId="4287434951" sldId="262"/>
            <ac:picMk id="2" creationId="{2B8809EB-4934-8DC9-A295-077B56CA0063}"/>
          </ac:picMkLst>
        </pc:picChg>
      </pc:sldChg>
      <pc:sldChg chg="addSp modSp new mod modClrScheme chgLayout">
        <pc:chgData name="Kristen Bianchi" userId="123c83863242a196" providerId="LiveId" clId="{06DF3C40-5A8C-4F85-93C8-0F60BF6AA1DE}" dt="2023-10-20T17:56:48.319" v="3918" actId="20577"/>
        <pc:sldMkLst>
          <pc:docMk/>
          <pc:sldMk cId="2423833170" sldId="263"/>
        </pc:sldMkLst>
        <pc:spChg chg="add mod">
          <ac:chgData name="Kristen Bianchi" userId="123c83863242a196" providerId="LiveId" clId="{06DF3C40-5A8C-4F85-93C8-0F60BF6AA1DE}" dt="2023-10-20T17:27:01.160" v="2467" actId="20577"/>
          <ac:spMkLst>
            <pc:docMk/>
            <pc:sldMk cId="2423833170" sldId="263"/>
            <ac:spMk id="2" creationId="{33ABC5AF-62ED-DC3E-1385-797CF8BB1821}"/>
          </ac:spMkLst>
        </pc:spChg>
        <pc:spChg chg="add mod">
          <ac:chgData name="Kristen Bianchi" userId="123c83863242a196" providerId="LiveId" clId="{06DF3C40-5A8C-4F85-93C8-0F60BF6AA1DE}" dt="2023-10-20T17:56:48.319" v="3918" actId="20577"/>
          <ac:spMkLst>
            <pc:docMk/>
            <pc:sldMk cId="2423833170" sldId="263"/>
            <ac:spMk id="3" creationId="{D6FB3C68-2509-9F58-634E-F089BC9B54FF}"/>
          </ac:spMkLst>
        </pc:spChg>
      </pc:sldChg>
      <pc:sldChg chg="modSp new mod">
        <pc:chgData name="Kristen Bianchi" userId="123c83863242a196" providerId="LiveId" clId="{06DF3C40-5A8C-4F85-93C8-0F60BF6AA1DE}" dt="2023-10-20T17:47:12.281" v="3694" actId="20577"/>
        <pc:sldMkLst>
          <pc:docMk/>
          <pc:sldMk cId="1668042949" sldId="264"/>
        </pc:sldMkLst>
        <pc:spChg chg="mod">
          <ac:chgData name="Kristen Bianchi" userId="123c83863242a196" providerId="LiveId" clId="{06DF3C40-5A8C-4F85-93C8-0F60BF6AA1DE}" dt="2023-10-20T17:46:23.616" v="3629" actId="313"/>
          <ac:spMkLst>
            <pc:docMk/>
            <pc:sldMk cId="1668042949" sldId="264"/>
            <ac:spMk id="2" creationId="{8DFF3E3E-DB9C-76F8-C70E-C2B7EF4C7176}"/>
          </ac:spMkLst>
        </pc:spChg>
        <pc:spChg chg="mod">
          <ac:chgData name="Kristen Bianchi" userId="123c83863242a196" providerId="LiveId" clId="{06DF3C40-5A8C-4F85-93C8-0F60BF6AA1DE}" dt="2023-10-20T17:47:12.281" v="3694" actId="20577"/>
          <ac:spMkLst>
            <pc:docMk/>
            <pc:sldMk cId="1668042949" sldId="264"/>
            <ac:spMk id="3" creationId="{15D3C470-80F6-9923-17D8-2E6269AA6BA1}"/>
          </ac:spMkLst>
        </pc:spChg>
      </pc:sldChg>
      <pc:sldChg chg="modSp new mod">
        <pc:chgData name="Kristen Bianchi" userId="123c83863242a196" providerId="LiveId" clId="{06DF3C40-5A8C-4F85-93C8-0F60BF6AA1DE}" dt="2023-10-20T17:46:13.247" v="3628" actId="255"/>
        <pc:sldMkLst>
          <pc:docMk/>
          <pc:sldMk cId="2688865520" sldId="265"/>
        </pc:sldMkLst>
        <pc:spChg chg="mod">
          <ac:chgData name="Kristen Bianchi" userId="123c83863242a196" providerId="LiveId" clId="{06DF3C40-5A8C-4F85-93C8-0F60BF6AA1DE}" dt="2023-10-20T17:27:19.357" v="2491" actId="20577"/>
          <ac:spMkLst>
            <pc:docMk/>
            <pc:sldMk cId="2688865520" sldId="265"/>
            <ac:spMk id="2" creationId="{6FE39639-79C2-FE9E-A32C-6CF694B2146D}"/>
          </ac:spMkLst>
        </pc:spChg>
        <pc:spChg chg="mod">
          <ac:chgData name="Kristen Bianchi" userId="123c83863242a196" providerId="LiveId" clId="{06DF3C40-5A8C-4F85-93C8-0F60BF6AA1DE}" dt="2023-10-20T17:46:13.247" v="3628" actId="255"/>
          <ac:spMkLst>
            <pc:docMk/>
            <pc:sldMk cId="2688865520" sldId="265"/>
            <ac:spMk id="3" creationId="{1B22D496-336E-4644-A619-6E4E2E318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6FD1-47B4-E889-44B6-6BCFC34BB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098B-631E-999C-BAD4-47468FB6E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A23C-6B3F-5B5F-BDF8-FE1FC245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ACB7-F7F5-4DFC-F8EF-66BFC0D7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6FA1-247B-C127-F1E4-4A00117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6CE5-671B-3CF5-5561-06EED145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4AFA-D215-CEBF-94BC-CE56BCDF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C6AA-3F8A-3E19-A5DA-2E0BA82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A6EB-3AAF-37B6-E9B9-68310C91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CF78-D62D-609A-F312-7E5F8FC8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6622A-B44D-FC77-2190-8AE46D4E1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D95E-E530-ECF3-02C9-ED670A42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0EB-04F7-824D-AB84-F0DBBF1E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867E-55D4-90E4-545A-E93DAA2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0851-3996-3884-882B-FC3BDD1C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6133-A73F-4A97-ADE7-E01C2134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A9FE-B2D7-F29C-8784-12234D25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3645-F8BC-8E12-BD6F-58461541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4156-FFF6-F5B9-46CF-E23F4E7F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3EE4-9038-B090-F1FC-C38393FE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00D3-F507-03CF-D727-8874DD30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0F8D-F0A0-4A14-2924-E9A66BF2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A23C-1A27-C8B2-4E77-5615E89F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AD37-2891-A9C9-2D58-4B42669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E2A4-8474-3852-7F01-1608A10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ED09-0576-F454-87CE-3DD3389D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409-354B-88DE-7657-5E62A1946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E959E-A19F-2583-BFDD-C7B4C345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2B2E-C5BD-D524-DF63-99165793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9463-47C8-95A4-D5D4-FA1B909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EEB9-47C6-2FB6-9277-79D595B3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58F-475E-0986-614D-0F4DFCA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127BB-5B69-E553-BF59-49AEBF85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3979-8BAF-1750-569B-E22A0B27C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E094-33B2-352D-CFCA-F9E9DE79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A033C-0802-FC24-5521-6D35B931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6519F-DB41-57EC-28AC-56D3CDAE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960F7-BCDB-23BB-034C-B3120370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17BE-4464-E83C-FC5D-F7A03C65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4B1F-4603-43D8-79F0-1A724AA4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DB1E7-55CD-D517-32F3-6BE14052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0643D-255C-968D-AF6A-07F4B644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72140-588D-A1F3-09E9-4435A36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58F8C-E741-25F7-2B17-CFEACE61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DE3AE-D59A-A78D-70D5-DC013C0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EA692-D61A-257A-8623-C2F4CD6B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A0B-DD31-35A6-6786-56B8B41E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4649-492D-4F97-927D-21D1A724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E2E1-45FD-349A-9794-F27737A3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3077-27D7-FF0F-5A26-A9B4C277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B583-403B-193D-576E-04B3225E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C1D6-3519-70BA-D734-4C0D7CF9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EAE4-C330-5D8D-8D52-207B164C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5F0E3-459F-4D29-8EB6-82331D76D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F1C9-2B8D-B2F9-52FE-E9FB9A91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AFD6-46E0-7653-674D-79D228AF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544B-B6A1-3944-F3F9-B55E2CB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68E9-0C41-EC93-74B7-B00B9EBC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E2638-D236-69FF-D077-3BA76497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5768-38D9-56D0-8FF4-AC66BDCB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FEF4-4284-A4B8-7ACF-28AA02C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7AA-9014-41FF-A69D-D4E6E24E67F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2649-DEAC-D2F7-57AB-A84FD4CAA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D7FD-0038-2EAD-1DFB-64607AF1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FCD3-6FEA-4C5D-807A-476C8FAC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DAE-BBDD-DEE9-9910-C08E91EF8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B9CFC-518C-A072-8D47-63F703B37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5500 movies from 1980 to 2019</a:t>
            </a:r>
          </a:p>
        </p:txBody>
      </p:sp>
    </p:spTree>
    <p:extLst>
      <p:ext uri="{BB962C8B-B14F-4D97-AF65-F5344CB8AC3E}">
        <p14:creationId xmlns:p14="http://schemas.microsoft.com/office/powerpoint/2010/main" val="123771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9639-79C2-FE9E-A32C-6CF694B2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D496-336E-4644-A619-6E4E2E31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Grijalva, Movie Industry data set on Kaggle.com: https://www.kaggle.com/datasets/danielgrijalvas/movies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86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67E6-3FDC-9990-2F39-BF7FE2CD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2CA-E33B-99F9-73A7-E54C6AB4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best-selling movie</a:t>
            </a:r>
          </a:p>
        </p:txBody>
      </p:sp>
    </p:spTree>
    <p:extLst>
      <p:ext uri="{BB962C8B-B14F-4D97-AF65-F5344CB8AC3E}">
        <p14:creationId xmlns:p14="http://schemas.microsoft.com/office/powerpoint/2010/main" val="54985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2B8809EB-4934-8DC9-A295-077B56CA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8" y="681135"/>
            <a:ext cx="7660214" cy="5962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72742E-7EB8-79F3-27DB-580BE96693B3}"/>
              </a:ext>
            </a:extLst>
          </p:cNvPr>
          <p:cNvSpPr txBox="1"/>
          <p:nvPr/>
        </p:nvSpPr>
        <p:spPr>
          <a:xfrm>
            <a:off x="7959012" y="989044"/>
            <a:ext cx="3934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budget increases, gross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, the Pearson Correlation between budget and gross </a:t>
            </a:r>
            <a:r>
              <a:rPr lang="en-US"/>
              <a:t>was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0.74041.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Pearson Correlation scale is -1 to 1, with 1 being a total positive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22BCA5-F470-DD1A-E323-9C0B24E538D8}"/>
              </a:ext>
            </a:extLst>
          </p:cNvPr>
          <p:cNvSpPr txBox="1"/>
          <p:nvPr/>
        </p:nvSpPr>
        <p:spPr>
          <a:xfrm>
            <a:off x="7305870" y="911743"/>
            <a:ext cx="40681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three highest average grossing months: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May(169M)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June(167M)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December(154M)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bottom three average grossing months: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January(63M)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October(60M)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September(54M)</a:t>
            </a:r>
          </a:p>
        </p:txBody>
      </p:sp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424038DC-09D0-49B9-A2DD-9AC7B0FF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9" y="631082"/>
            <a:ext cx="6812870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2DE1AC1-5088-0D66-6B12-00E618E2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78"/>
            <a:ext cx="5598367" cy="4517857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2EAD746C-0CF1-AFB6-9295-712B9188B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50" y="120178"/>
            <a:ext cx="3304677" cy="4368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D270F-6458-46B3-CEC3-D680AF6B429F}"/>
              </a:ext>
            </a:extLst>
          </p:cNvPr>
          <p:cNvSpPr txBox="1"/>
          <p:nvPr/>
        </p:nvSpPr>
        <p:spPr>
          <a:xfrm>
            <a:off x="494523" y="4706930"/>
            <a:ext cx="5427308" cy="207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11%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profit and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4%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Comedy made 13% of the profit and 26% of the movies released.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made 4% of the profit and 6% of the movies released.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made 3% of the profit and 14% of the movies released.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509E8-5405-4B6F-696C-9B3DEEE2DBA1}"/>
              </a:ext>
            </a:extLst>
          </p:cNvPr>
          <p:cNvSpPr txBox="1"/>
          <p:nvPr/>
        </p:nvSpPr>
        <p:spPr>
          <a:xfrm>
            <a:off x="6096000" y="4706930"/>
            <a:ext cx="5265573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Horror made 1% of the profit and 4% of the movies released.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 made 1% of the profit and 5% of the movies released.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Biography made 0.8% of the profit and 3% of the movies released.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Fantasy made 0.02% of profit and 0.5% of the movies released.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688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7EDCDC47-9AC3-6C06-887E-14A698AA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" y="80088"/>
            <a:ext cx="5743186" cy="4572064"/>
          </a:xfrm>
          <a:prstGeom prst="rect">
            <a:avLst/>
          </a:prstGeom>
        </p:spPr>
      </p:pic>
      <p:pic>
        <p:nvPicPr>
          <p:cNvPr id="8" name="Picture 7" descr="A colorful bar graph with text&#10;&#10;Description automatically generated">
            <a:extLst>
              <a:ext uri="{FF2B5EF4-FFF2-40B4-BE49-F238E27FC236}">
                <a16:creationId xmlns:a16="http://schemas.microsoft.com/office/drawing/2014/main" id="{94800028-15E2-354A-A917-0F547A2E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78" y="80087"/>
            <a:ext cx="3516389" cy="465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0E45C-DB03-599E-B283-506848AD3FBE}"/>
              </a:ext>
            </a:extLst>
          </p:cNvPr>
          <p:cNvSpPr txBox="1"/>
          <p:nvPr/>
        </p:nvSpPr>
        <p:spPr>
          <a:xfrm>
            <a:off x="447869" y="4569230"/>
            <a:ext cx="5648131" cy="2109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25%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10%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  <a:endParaRPr lang="en-US" sz="1400" kern="1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Comedy made 16% of the profit and 29% of the movies released.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made 4% of the profit and 11% of the movies released.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made 4% of the profit and 4% of the movies released.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75862-9A42-FF35-8E5E-A7CD81D88D76}"/>
              </a:ext>
            </a:extLst>
          </p:cNvPr>
          <p:cNvSpPr txBox="1"/>
          <p:nvPr/>
        </p:nvSpPr>
        <p:spPr>
          <a:xfrm>
            <a:off x="6374556" y="4652152"/>
            <a:ext cx="5365101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Horror made 1% of the profit and 4% of the movies released.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 made 1% of the profit and 4% of the movies released.</a:t>
            </a:r>
            <a:endParaRPr kumimoji="0" lang="en-US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Biography made 0.5% of the profit and 3% of  the movies released.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Fantasy made 0.2% of the profit and 0.2% of the movies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C9FE0919-07C2-6D04-AB74-BCB0F784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12312"/>
            <a:ext cx="3302065" cy="4285461"/>
          </a:xfrm>
          <a:prstGeom prst="rect">
            <a:avLst/>
          </a:prstGeom>
        </p:spPr>
      </p:pic>
      <p:pic>
        <p:nvPicPr>
          <p:cNvPr id="6" name="Picture 5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028C95A0-2A3E-8DDF-6E33-E4A2C1C0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" y="112312"/>
            <a:ext cx="6184534" cy="4434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D20FA-EED5-AD9E-311B-39968CD00FBD}"/>
              </a:ext>
            </a:extLst>
          </p:cNvPr>
          <p:cNvSpPr txBox="1"/>
          <p:nvPr/>
        </p:nvSpPr>
        <p:spPr>
          <a:xfrm>
            <a:off x="373949" y="4397773"/>
            <a:ext cx="5560320" cy="177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Comedy made 18% of the profit and 31% of the  movies released.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made 14% of the profit and 18% of the movies released.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lang="en-US" sz="1400" b="1" u="sng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9% </a:t>
            </a:r>
            <a:r>
              <a:rPr lang="en-US" sz="1400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Biography made 7% of the profit and 9% of the movies released.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067A2-A755-54B6-3BB9-0E0BB403EFE5}"/>
              </a:ext>
            </a:extLst>
          </p:cNvPr>
          <p:cNvSpPr txBox="1"/>
          <p:nvPr/>
        </p:nvSpPr>
        <p:spPr>
          <a:xfrm>
            <a:off x="6363477" y="4463087"/>
            <a:ext cx="5454573" cy="137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1" i="0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made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6%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profit and </a:t>
            </a:r>
            <a:r>
              <a:rPr kumimoji="0" lang="en-US" sz="1400" b="1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4%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movies released.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Crime made 4% of the profit and 6% of the movies released.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Horror made 0.8% of the profit and 3% of the movies released.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Fantasy made 0.3% of the profit and 0.4% of the movies released.</a:t>
            </a:r>
          </a:p>
        </p:txBody>
      </p:sp>
    </p:spTree>
    <p:extLst>
      <p:ext uri="{BB962C8B-B14F-4D97-AF65-F5344CB8AC3E}">
        <p14:creationId xmlns:p14="http://schemas.microsoft.com/office/powerpoint/2010/main" val="19814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C5AF-62ED-DC3E-1385-797CF8BB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3C68-2509-9F58-634E-F089BC9B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more money you put into your budget, the more money you will get in gross revenue.</a:t>
            </a:r>
          </a:p>
          <a:p>
            <a:r>
              <a:rPr lang="en-US" sz="2000" dirty="0"/>
              <a:t>The best months to release a movie are May, June and December.</a:t>
            </a:r>
          </a:p>
          <a:p>
            <a:r>
              <a:rPr lang="en-US" sz="2000" dirty="0"/>
              <a:t>The worst months to release a movie are in January, October and September.</a:t>
            </a:r>
          </a:p>
          <a:p>
            <a:r>
              <a:rPr lang="en-US" sz="2000" dirty="0"/>
              <a:t>Action movies are the highest grossing genre.</a:t>
            </a:r>
          </a:p>
          <a:p>
            <a:r>
              <a:rPr lang="en-US" sz="2000" dirty="0"/>
              <a:t>On average, Action and Animation movies earn more profit per film.</a:t>
            </a:r>
          </a:p>
          <a:p>
            <a:r>
              <a:rPr lang="en-US" sz="2000" dirty="0"/>
              <a:t>Although Comedy makes high profit, it makes a poor profit per film on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3E3E-DB9C-76F8-C70E-C2B7EF4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C470-80F6-9923-17D8-2E6269AA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Put as much money as you can into your movie budget.</a:t>
            </a:r>
          </a:p>
          <a:p>
            <a:r>
              <a:rPr lang="en-US" sz="2000" dirty="0"/>
              <a:t>Release your film in May for highest gross revenue.</a:t>
            </a:r>
          </a:p>
          <a:p>
            <a:r>
              <a:rPr lang="en-US" sz="2000" dirty="0"/>
              <a:t>Create an action film movie for highest profit.</a:t>
            </a:r>
          </a:p>
        </p:txBody>
      </p:sp>
    </p:spTree>
    <p:extLst>
      <p:ext uri="{BB962C8B-B14F-4D97-AF65-F5344CB8AC3E}">
        <p14:creationId xmlns:p14="http://schemas.microsoft.com/office/powerpoint/2010/main" val="166804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641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Movie Project</vt:lpstr>
      <vt:lpstr>Business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Conclusions</vt:lpstr>
      <vt:lpstr>Recommendations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Bianchi</dc:creator>
  <cp:lastModifiedBy>Kristen Bianchi</cp:lastModifiedBy>
  <cp:revision>1</cp:revision>
  <dcterms:created xsi:type="dcterms:W3CDTF">2023-10-19T14:00:48Z</dcterms:created>
  <dcterms:modified xsi:type="dcterms:W3CDTF">2023-11-07T15:49:09Z</dcterms:modified>
</cp:coreProperties>
</file>