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34339-3ADD-4849-8292-417A7C2D5913}" v="6" dt="2023-11-01T18:34:30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en Bianchi" userId="123c83863242a196" providerId="LiveId" clId="{94C34339-3ADD-4849-8292-417A7C2D5913}"/>
    <pc:docChg chg="custSel addSld delSld modSld sldOrd">
      <pc:chgData name="Kristen Bianchi" userId="123c83863242a196" providerId="LiveId" clId="{94C34339-3ADD-4849-8292-417A7C2D5913}" dt="2023-11-02T18:12:22.281" v="1866" actId="20577"/>
      <pc:docMkLst>
        <pc:docMk/>
      </pc:docMkLst>
      <pc:sldChg chg="addSp modSp mod">
        <pc:chgData name="Kristen Bianchi" userId="123c83863242a196" providerId="LiveId" clId="{94C34339-3ADD-4849-8292-417A7C2D5913}" dt="2023-11-01T18:35:31.510" v="1549" actId="20577"/>
        <pc:sldMkLst>
          <pc:docMk/>
          <pc:sldMk cId="766772207" sldId="257"/>
        </pc:sldMkLst>
        <pc:spChg chg="add mod">
          <ac:chgData name="Kristen Bianchi" userId="123c83863242a196" providerId="LiveId" clId="{94C34339-3ADD-4849-8292-417A7C2D5913}" dt="2023-11-01T18:35:31.510" v="1549" actId="20577"/>
          <ac:spMkLst>
            <pc:docMk/>
            <pc:sldMk cId="766772207" sldId="257"/>
            <ac:spMk id="4" creationId="{AE5CB786-ED6D-F984-0B31-366E6BBD022B}"/>
          </ac:spMkLst>
        </pc:spChg>
        <pc:picChg chg="mod">
          <ac:chgData name="Kristen Bianchi" userId="123c83863242a196" providerId="LiveId" clId="{94C34339-3ADD-4849-8292-417A7C2D5913}" dt="2023-11-01T18:11:02.718" v="647" actId="1076"/>
          <ac:picMkLst>
            <pc:docMk/>
            <pc:sldMk cId="766772207" sldId="257"/>
            <ac:picMk id="3" creationId="{E4E51B86-E6D5-45D5-5DB5-84F4A14CD617}"/>
          </ac:picMkLst>
        </pc:picChg>
      </pc:sldChg>
      <pc:sldChg chg="addSp modSp mod">
        <pc:chgData name="Kristen Bianchi" userId="123c83863242a196" providerId="LiveId" clId="{94C34339-3ADD-4849-8292-417A7C2D5913}" dt="2023-11-01T18:35:42.538" v="1551" actId="20577"/>
        <pc:sldMkLst>
          <pc:docMk/>
          <pc:sldMk cId="2574777516" sldId="258"/>
        </pc:sldMkLst>
        <pc:spChg chg="add mod">
          <ac:chgData name="Kristen Bianchi" userId="123c83863242a196" providerId="LiveId" clId="{94C34339-3ADD-4849-8292-417A7C2D5913}" dt="2023-11-01T18:35:42.538" v="1551" actId="20577"/>
          <ac:spMkLst>
            <pc:docMk/>
            <pc:sldMk cId="2574777516" sldId="258"/>
            <ac:spMk id="4" creationId="{938CFA33-5199-09E8-FDF0-B8EAE42D5C16}"/>
          </ac:spMkLst>
        </pc:spChg>
        <pc:picChg chg="mod">
          <ac:chgData name="Kristen Bianchi" userId="123c83863242a196" providerId="LiveId" clId="{94C34339-3ADD-4849-8292-417A7C2D5913}" dt="2023-11-01T18:11:20.983" v="650" actId="1076"/>
          <ac:picMkLst>
            <pc:docMk/>
            <pc:sldMk cId="2574777516" sldId="258"/>
            <ac:picMk id="3" creationId="{D5EF23A5-A597-90BA-7631-37E0EC575ADC}"/>
          </ac:picMkLst>
        </pc:picChg>
      </pc:sldChg>
      <pc:sldChg chg="addSp modSp mod">
        <pc:chgData name="Kristen Bianchi" userId="123c83863242a196" providerId="LiveId" clId="{94C34339-3ADD-4849-8292-417A7C2D5913}" dt="2023-11-01T18:35:56.464" v="1553" actId="20577"/>
        <pc:sldMkLst>
          <pc:docMk/>
          <pc:sldMk cId="1096906384" sldId="259"/>
        </pc:sldMkLst>
        <pc:spChg chg="add mod">
          <ac:chgData name="Kristen Bianchi" userId="123c83863242a196" providerId="LiveId" clId="{94C34339-3ADD-4849-8292-417A7C2D5913}" dt="2023-11-01T18:35:56.464" v="1553" actId="20577"/>
          <ac:spMkLst>
            <pc:docMk/>
            <pc:sldMk cId="1096906384" sldId="259"/>
            <ac:spMk id="4" creationId="{41557D8A-4516-3A01-C24D-6E4A057D8B50}"/>
          </ac:spMkLst>
        </pc:spChg>
        <pc:picChg chg="mod">
          <ac:chgData name="Kristen Bianchi" userId="123c83863242a196" providerId="LiveId" clId="{94C34339-3ADD-4849-8292-417A7C2D5913}" dt="2023-11-01T18:11:37.577" v="653" actId="1076"/>
          <ac:picMkLst>
            <pc:docMk/>
            <pc:sldMk cId="1096906384" sldId="259"/>
            <ac:picMk id="3" creationId="{D36749F3-53A2-631A-D217-5492F49AB224}"/>
          </ac:picMkLst>
        </pc:picChg>
      </pc:sldChg>
      <pc:sldChg chg="addSp modSp mod">
        <pc:chgData name="Kristen Bianchi" userId="123c83863242a196" providerId="LiveId" clId="{94C34339-3ADD-4849-8292-417A7C2D5913}" dt="2023-11-01T18:36:06.580" v="1555" actId="20577"/>
        <pc:sldMkLst>
          <pc:docMk/>
          <pc:sldMk cId="491893250" sldId="260"/>
        </pc:sldMkLst>
        <pc:spChg chg="add mod">
          <ac:chgData name="Kristen Bianchi" userId="123c83863242a196" providerId="LiveId" clId="{94C34339-3ADD-4849-8292-417A7C2D5913}" dt="2023-11-01T18:36:06.580" v="1555" actId="20577"/>
          <ac:spMkLst>
            <pc:docMk/>
            <pc:sldMk cId="491893250" sldId="260"/>
            <ac:spMk id="4" creationId="{87A73759-B273-7CDD-6F47-0808DB896492}"/>
          </ac:spMkLst>
        </pc:spChg>
        <pc:picChg chg="mod">
          <ac:chgData name="Kristen Bianchi" userId="123c83863242a196" providerId="LiveId" clId="{94C34339-3ADD-4849-8292-417A7C2D5913}" dt="2023-11-01T18:12:04.903" v="657" actId="14100"/>
          <ac:picMkLst>
            <pc:docMk/>
            <pc:sldMk cId="491893250" sldId="260"/>
            <ac:picMk id="3" creationId="{70162636-FFE8-0B4A-2282-55189EBFDA2E}"/>
          </ac:picMkLst>
        </pc:picChg>
      </pc:sldChg>
      <pc:sldChg chg="new del ord">
        <pc:chgData name="Kristen Bianchi" userId="123c83863242a196" providerId="LiveId" clId="{94C34339-3ADD-4849-8292-417A7C2D5913}" dt="2023-11-01T18:07:53.704" v="478" actId="2696"/>
        <pc:sldMkLst>
          <pc:docMk/>
          <pc:sldMk cId="3100899029" sldId="261"/>
        </pc:sldMkLst>
      </pc:sldChg>
      <pc:sldChg chg="modSp new mod">
        <pc:chgData name="Kristen Bianchi" userId="123c83863242a196" providerId="LiveId" clId="{94C34339-3ADD-4849-8292-417A7C2D5913}" dt="2023-11-01T18:09:47.120" v="628" actId="20577"/>
        <pc:sldMkLst>
          <pc:docMk/>
          <pc:sldMk cId="4247485559" sldId="262"/>
        </pc:sldMkLst>
        <pc:spChg chg="mod">
          <ac:chgData name="Kristen Bianchi" userId="123c83863242a196" providerId="LiveId" clId="{94C34339-3ADD-4849-8292-417A7C2D5913}" dt="2023-11-01T18:08:32.259" v="493" actId="14100"/>
          <ac:spMkLst>
            <pc:docMk/>
            <pc:sldMk cId="4247485559" sldId="262"/>
            <ac:spMk id="2" creationId="{13191750-1E41-C5CA-64C5-0DE2B645068B}"/>
          </ac:spMkLst>
        </pc:spChg>
        <pc:spChg chg="mod">
          <ac:chgData name="Kristen Bianchi" userId="123c83863242a196" providerId="LiveId" clId="{94C34339-3ADD-4849-8292-417A7C2D5913}" dt="2023-11-01T18:09:47.120" v="628" actId="20577"/>
          <ac:spMkLst>
            <pc:docMk/>
            <pc:sldMk cId="4247485559" sldId="262"/>
            <ac:spMk id="3" creationId="{1B5DC177-1D56-0A04-1E08-3683BAFBC8D0}"/>
          </ac:spMkLst>
        </pc:spChg>
      </pc:sldChg>
      <pc:sldChg chg="modSp new mod">
        <pc:chgData name="Kristen Bianchi" userId="123c83863242a196" providerId="LiveId" clId="{94C34339-3ADD-4849-8292-417A7C2D5913}" dt="2023-11-02T18:12:22.281" v="1866" actId="20577"/>
        <pc:sldMkLst>
          <pc:docMk/>
          <pc:sldMk cId="3195801330" sldId="263"/>
        </pc:sldMkLst>
        <pc:spChg chg="mod">
          <ac:chgData name="Kristen Bianchi" userId="123c83863242a196" providerId="LiveId" clId="{94C34339-3ADD-4849-8292-417A7C2D5913}" dt="2023-11-01T18:10:21.772" v="645" actId="20577"/>
          <ac:spMkLst>
            <pc:docMk/>
            <pc:sldMk cId="3195801330" sldId="263"/>
            <ac:spMk id="2" creationId="{3A74F76E-23A4-D460-6C41-40EBED8BC2F5}"/>
          </ac:spMkLst>
        </pc:spChg>
        <pc:spChg chg="mod">
          <ac:chgData name="Kristen Bianchi" userId="123c83863242a196" providerId="LiveId" clId="{94C34339-3ADD-4849-8292-417A7C2D5913}" dt="2023-11-02T18:12:22.281" v="1866" actId="20577"/>
          <ac:spMkLst>
            <pc:docMk/>
            <pc:sldMk cId="3195801330" sldId="263"/>
            <ac:spMk id="3" creationId="{BBD292D2-7C0D-6EAE-E40B-FB35B9F8FD33}"/>
          </ac:spMkLst>
        </pc:spChg>
      </pc:sldChg>
      <pc:sldChg chg="modSp new mod">
        <pc:chgData name="Kristen Bianchi" userId="123c83863242a196" providerId="LiveId" clId="{94C34339-3ADD-4849-8292-417A7C2D5913}" dt="2023-11-01T18:35:01.512" v="1547" actId="20577"/>
        <pc:sldMkLst>
          <pc:docMk/>
          <pc:sldMk cId="1658230302" sldId="264"/>
        </pc:sldMkLst>
        <pc:spChg chg="mod">
          <ac:chgData name="Kristen Bianchi" userId="123c83863242a196" providerId="LiveId" clId="{94C34339-3ADD-4849-8292-417A7C2D5913}" dt="2023-11-01T18:33:00.474" v="1531" actId="20577"/>
          <ac:spMkLst>
            <pc:docMk/>
            <pc:sldMk cId="1658230302" sldId="264"/>
            <ac:spMk id="2" creationId="{2C1EAECA-7F54-28B8-EB75-813721C6A8E0}"/>
          </ac:spMkLst>
        </pc:spChg>
        <pc:spChg chg="mod">
          <ac:chgData name="Kristen Bianchi" userId="123c83863242a196" providerId="LiveId" clId="{94C34339-3ADD-4849-8292-417A7C2D5913}" dt="2023-11-01T18:35:01.512" v="1547" actId="20577"/>
          <ac:spMkLst>
            <pc:docMk/>
            <pc:sldMk cId="1658230302" sldId="264"/>
            <ac:spMk id="3" creationId="{7C5436E2-1182-443A-20AF-19907525A0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7D9B2-1C32-4D62-A757-39FEB35B342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6BEDA-7614-49EF-B71E-791B7DDB6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CD16-10BA-A97C-2C07-CA883D843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1608A-11B0-9543-9941-81DDDE5FB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47112-DEA1-3227-9748-C286B3BB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463-A6C1-4F79-93AF-56F007A4C46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FD1E-E170-57BB-8B4D-BC5ED8F2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3A1EA-D9A5-A360-6D2D-2B121D58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4490-11B5-461C-AE92-2943AB80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4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E933-2968-388C-2BF5-D81C5BEA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4910A-39E7-D303-EB55-B943F65F8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745DD-EEF8-91D4-AE05-B0701BA4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463-A6C1-4F79-93AF-56F007A4C46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9E23D-3150-4064-1290-1DA6A352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0DE9-DE74-FA85-3062-8567007C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4490-11B5-461C-AE92-2943AB80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0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9447C-F464-0CD4-F5FD-69FD3741D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279F9-51AA-B6C9-6919-97949D6CD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4EEC3-68E8-0DEE-5EB3-66390142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463-A6C1-4F79-93AF-56F007A4C46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6D787-0888-30E8-5E8B-641ED5C0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D700D-56FB-7079-8355-F2BE24EF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4490-11B5-461C-AE92-2943AB80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6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E347-D74B-06CF-A686-B1BD7CD4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0D2A-380A-3317-B664-91756713A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7284D-52DB-D6C8-0EE0-CE919EEB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463-A6C1-4F79-93AF-56F007A4C46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D157B-A4C4-24B2-9E2C-5DF7740C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A0C45-5B2C-42C3-6A05-A1A46105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4490-11B5-461C-AE92-2943AB80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4AFD-3FD0-E228-B20A-119AE8B3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55622-0605-D8BA-FBAE-44FA7AD83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932B0-11F2-01B5-F588-79185BA4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463-A6C1-4F79-93AF-56F007A4C46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9E67-9FDC-EA12-B2D1-8408D22E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5D67A-0886-B9FC-C4ED-51E0C4EE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4490-11B5-461C-AE92-2943AB80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FEBF-109D-A461-5E2D-A4997701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0917-CFAA-3830-CF6D-EA95777AB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20B4B-0691-94EC-046C-8A43CAA57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6867E-CFA2-E92E-9254-DDC0DE7C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463-A6C1-4F79-93AF-56F007A4C46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F1439-8A9F-A1CE-1578-BFAA1D11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9DDEA-32B7-6DE3-7CBE-5411CC75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4490-11B5-461C-AE92-2943AB80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1900-18DC-6A50-263A-C5B37DFB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C52ED-FD84-2F04-E1C9-CBA333C5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DEF46-D698-8FAF-6C71-AC30F4E03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1DC53-854E-2345-C638-DB5185038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EC467-7E2A-F3FB-A384-2FA4E4918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45D42-09B1-553D-25C3-962D3F8A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463-A6C1-4F79-93AF-56F007A4C46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400D9-F9EE-A71C-7139-EB768D01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47AEA-A6F6-7751-330E-DD57EC6A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4490-11B5-461C-AE92-2943AB80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7C09-A29A-9A48-3B7A-A95AE781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00D4A-A37B-93BF-BD15-B3BAEB1F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463-A6C1-4F79-93AF-56F007A4C46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F5EE0-10F4-F71C-34A0-91BD785F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E7DCD-1819-8051-F328-9176B569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4490-11B5-461C-AE92-2943AB80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6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0B7AF-E0D1-D0BE-F527-4E6DC21F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463-A6C1-4F79-93AF-56F007A4C46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43395-EB37-E720-46ED-E0F37DB2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D529D-6D76-9612-DD71-00E70FBC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4490-11B5-461C-AE92-2943AB80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2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F572-B6B4-BC57-86BE-0DDD0A16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1C09-011D-43B6-5CEB-4AC83BA7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B263C-6356-F608-7A6D-9D8922FD0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30810-6D0F-9A3A-8362-9A1ABBA6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463-A6C1-4F79-93AF-56F007A4C46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99C12-472B-15A0-4ED5-80BC3F67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3997E-5C35-EA90-E956-7310E949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4490-11B5-461C-AE92-2943AB80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5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950D-6AC9-269B-A4F7-16DAF0DB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BAD6A-F955-B7D2-E6E9-FC511382F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AE67B-AA06-9B3D-E24D-A16F65BA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0667-5B04-045F-7739-E4FD16E4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3463-A6C1-4F79-93AF-56F007A4C46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B1A08-9958-E3C4-145F-F3710114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ABC9-F6F1-BCFB-920A-3DFCC178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4490-11B5-461C-AE92-2943AB80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3F591-3C46-CC04-08B2-7AEE3BE3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D5ED6-E629-01F5-E8E3-B572EBE4C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64A24-8895-AE2D-305F-CC0CE8035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E3463-A6C1-4F79-93AF-56F007A4C46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2A1C1-DD22-3414-D3CD-576313142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EB550-FA0E-63EB-B6D1-10DC4B3B9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4490-11B5-461C-AE92-2943AB80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ensus.gov/table/ACSDT1Y2022.B24010A?q=United+States&amp;t=Employment:White" TargetMode="External"/><Relationship Id="rId2" Type="http://schemas.openxmlformats.org/officeDocument/2006/relationships/hyperlink" Target="https://data.census.gov/table/ACSDT1Y2022.B24010B?q=United+States&amp;t=Black+or+African+American:Employ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33F8-4F60-D78F-6D66-AE966A1B0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Occupations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FFD01-4EF2-F44A-13C0-455250A8B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Men and women, black and white</a:t>
            </a:r>
          </a:p>
        </p:txBody>
      </p:sp>
    </p:spTree>
    <p:extLst>
      <p:ext uri="{BB962C8B-B14F-4D97-AF65-F5344CB8AC3E}">
        <p14:creationId xmlns:p14="http://schemas.microsoft.com/office/powerpoint/2010/main" val="14060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1750-1E41-C5CA-64C5-0DE2B6450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78" y="95996"/>
            <a:ext cx="8207828" cy="49183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Objective: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DC177-1D56-0A04-1E08-3683BAFBC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78" y="840177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Find the differences in job occupation and pay for black men, white men, black women and white women </a:t>
            </a:r>
          </a:p>
        </p:txBody>
      </p:sp>
    </p:spTree>
    <p:extLst>
      <p:ext uri="{BB962C8B-B14F-4D97-AF65-F5344CB8AC3E}">
        <p14:creationId xmlns:p14="http://schemas.microsoft.com/office/powerpoint/2010/main" val="424748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lines and white text">
            <a:extLst>
              <a:ext uri="{FF2B5EF4-FFF2-40B4-BE49-F238E27FC236}">
                <a16:creationId xmlns:a16="http://schemas.microsoft.com/office/drawing/2014/main" id="{E4E51B86-E6D5-45D5-5DB5-84F4A14CD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28" y="669126"/>
            <a:ext cx="8309889" cy="5199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5CB786-ED6D-F984-0B31-366E6BBD022B}"/>
              </a:ext>
            </a:extLst>
          </p:cNvPr>
          <p:cNvSpPr txBox="1"/>
          <p:nvPr/>
        </p:nvSpPr>
        <p:spPr>
          <a:xfrm>
            <a:off x="8740326" y="781095"/>
            <a:ext cx="3359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27% black women work in an occupation where the median income is 50k or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37% black women work in an occupation where the median income is 31k or less</a:t>
            </a:r>
          </a:p>
        </p:txBody>
      </p:sp>
    </p:spTree>
    <p:extLst>
      <p:ext uri="{BB962C8B-B14F-4D97-AF65-F5344CB8AC3E}">
        <p14:creationId xmlns:p14="http://schemas.microsoft.com/office/powerpoint/2010/main" val="76677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lue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D5EF23A5-A597-90BA-7631-37E0EC575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8" y="599385"/>
            <a:ext cx="8283403" cy="53722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8CFA33-5199-09E8-FDF0-B8EAE42D5C16}"/>
              </a:ext>
            </a:extLst>
          </p:cNvPr>
          <p:cNvSpPr txBox="1"/>
          <p:nvPr/>
        </p:nvSpPr>
        <p:spPr>
          <a:xfrm>
            <a:off x="9136912" y="599385"/>
            <a:ext cx="2792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33% white women work in an occupation where the median income is 50k or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28% white women work in an occupation where the median income is 31k or less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7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lines and white text">
            <a:extLst>
              <a:ext uri="{FF2B5EF4-FFF2-40B4-BE49-F238E27FC236}">
                <a16:creationId xmlns:a16="http://schemas.microsoft.com/office/drawing/2014/main" id="{D36749F3-53A2-631A-D217-5492F49AB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05" y="636225"/>
            <a:ext cx="8373754" cy="53260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557D8A-4516-3A01-C24D-6E4A057D8B50}"/>
              </a:ext>
            </a:extLst>
          </p:cNvPr>
          <p:cNvSpPr txBox="1"/>
          <p:nvPr/>
        </p:nvSpPr>
        <p:spPr>
          <a:xfrm>
            <a:off x="8966791" y="636225"/>
            <a:ext cx="29842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41% black men work in an occupation where the median income is 50k or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24% black men work in an occupation where the median income is 31k or less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0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lue lines and white text&#10;&#10;Description automatically generated">
            <a:extLst>
              <a:ext uri="{FF2B5EF4-FFF2-40B4-BE49-F238E27FC236}">
                <a16:creationId xmlns:a16="http://schemas.microsoft.com/office/drawing/2014/main" id="{70162636-FFE8-0B4A-2282-55189EBFD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" y="675324"/>
            <a:ext cx="8396950" cy="52537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73759-B273-7CDD-6F47-0808DB896492}"/>
              </a:ext>
            </a:extLst>
          </p:cNvPr>
          <p:cNvSpPr txBox="1"/>
          <p:nvPr/>
        </p:nvSpPr>
        <p:spPr>
          <a:xfrm>
            <a:off x="9077963" y="675324"/>
            <a:ext cx="29842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59% white men work in an occupation where the median income is 50k or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14% white men work in an occupation where the median income is 31k or less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9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F76E-23A4-D460-6C41-40EBED8B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92D2-7C0D-6EAE-E40B-FB35B9F8F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 men are 32% more likely than black women, 26% more likely than white women, and 18% more likely than black men to be in occupations whose median earning is 50k or more</a:t>
            </a:r>
          </a:p>
          <a:p>
            <a:r>
              <a:rPr lang="en-US" dirty="0"/>
              <a:t>Black women are 23% more likely than white men, 13% more likely than black men, and 9% more likely than white women to be in occupations whose median earning is 31k or less</a:t>
            </a:r>
          </a:p>
          <a:p>
            <a:r>
              <a:rPr lang="en-US" dirty="0"/>
              <a:t>On average, men get paid a 24% higher median income for the same occupations women work in</a:t>
            </a:r>
          </a:p>
          <a:p>
            <a:r>
              <a:rPr lang="en-US" dirty="0"/>
              <a:t>Black men are 10% more likely to be in a 31k or lower median income occupation than white men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0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AECA-7F54-28B8-EB75-813721C6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36E2-1182-443A-20AF-19907525A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B24010B | Sex by Occupation for the Civilian Employed Population 16 Years and Over (Black or African American Alone)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https://data.census.gov/table/ACSDT1Y2022.B24010B?q=United+States&amp;t=Black+or+African+American:Employment</a:t>
            </a:r>
            <a:endParaRPr lang="en-US" sz="18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B24010A | Sex by Occupation for the Civilian Employed Population 16 Years and Over (White Alone)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https://data.census.gov/table/ACSDT1Y2022.B24010A?q=United+States&amp;t=Employment:White</a:t>
            </a:r>
            <a:endParaRPr lang="en-US" sz="18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B24012 | Sex by Occupation and Median Earnings in the Past 12 Months (in 2022 Inflation-Adjusted Dollars) for the Civilian Employed Population 16 Years and Over </a:t>
            </a:r>
            <a:r>
              <a:rPr lang="en-US" sz="1800" u="sng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https://data.census.gov/table/ACSDT1Y2022.B24012?t=Occupation&amp;g=010XX00US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3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421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Comparing Occupations</vt:lpstr>
      <vt:lpstr>Objective:</vt:lpstr>
      <vt:lpstr>PowerPoint Presentation</vt:lpstr>
      <vt:lpstr>PowerPoint Presentation</vt:lpstr>
      <vt:lpstr>PowerPoint Presentation</vt:lpstr>
      <vt:lpstr>PowerPoint Presentation</vt:lpstr>
      <vt:lpstr>Data Conclusions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Occupations</dc:title>
  <dc:creator>Kristen Bianchi</dc:creator>
  <cp:lastModifiedBy>Kristen Bianchi</cp:lastModifiedBy>
  <cp:revision>1</cp:revision>
  <dcterms:created xsi:type="dcterms:W3CDTF">2023-11-01T14:54:35Z</dcterms:created>
  <dcterms:modified xsi:type="dcterms:W3CDTF">2023-11-02T18:12:28Z</dcterms:modified>
</cp:coreProperties>
</file>