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57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323C0-3FDB-4084-944F-C06427E8C9B1}" v="7" dt="2023-11-13T18:22:08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en Bianchi" userId="123c83863242a196" providerId="LiveId" clId="{69A323C0-3FDB-4084-944F-C06427E8C9B1}"/>
    <pc:docChg chg="undo custSel addSld modSld sldOrd">
      <pc:chgData name="Kristen Bianchi" userId="123c83863242a196" providerId="LiveId" clId="{69A323C0-3FDB-4084-944F-C06427E8C9B1}" dt="2023-11-13T18:22:41.895" v="1990" actId="1076"/>
      <pc:docMkLst>
        <pc:docMk/>
      </pc:docMkLst>
      <pc:sldChg chg="modSp mod">
        <pc:chgData name="Kristen Bianchi" userId="123c83863242a196" providerId="LiveId" clId="{69A323C0-3FDB-4084-944F-C06427E8C9B1}" dt="2023-10-19T19:21:14.500" v="1546" actId="1076"/>
        <pc:sldMkLst>
          <pc:docMk/>
          <pc:sldMk cId="119343701" sldId="256"/>
        </pc:sldMkLst>
        <pc:spChg chg="mod">
          <ac:chgData name="Kristen Bianchi" userId="123c83863242a196" providerId="LiveId" clId="{69A323C0-3FDB-4084-944F-C06427E8C9B1}" dt="2023-10-19T16:57:58.495" v="22" actId="20577"/>
          <ac:spMkLst>
            <pc:docMk/>
            <pc:sldMk cId="119343701" sldId="256"/>
            <ac:spMk id="2" creationId="{B3894CDC-4F32-54F5-3D8F-459F96643E77}"/>
          </ac:spMkLst>
        </pc:spChg>
        <pc:spChg chg="mod">
          <ac:chgData name="Kristen Bianchi" userId="123c83863242a196" providerId="LiveId" clId="{69A323C0-3FDB-4084-944F-C06427E8C9B1}" dt="2023-10-19T19:21:14.500" v="1546" actId="1076"/>
          <ac:spMkLst>
            <pc:docMk/>
            <pc:sldMk cId="119343701" sldId="256"/>
            <ac:spMk id="3" creationId="{8AB3BDA8-05F1-4A2C-7530-F416874CCC25}"/>
          </ac:spMkLst>
        </pc:spChg>
      </pc:sldChg>
      <pc:sldChg chg="addSp modSp mod">
        <pc:chgData name="Kristen Bianchi" userId="123c83863242a196" providerId="LiveId" clId="{69A323C0-3FDB-4084-944F-C06427E8C9B1}" dt="2023-10-19T17:26:08.770" v="716" actId="113"/>
        <pc:sldMkLst>
          <pc:docMk/>
          <pc:sldMk cId="511020586" sldId="257"/>
        </pc:sldMkLst>
        <pc:spChg chg="add mod">
          <ac:chgData name="Kristen Bianchi" userId="123c83863242a196" providerId="LiveId" clId="{69A323C0-3FDB-4084-944F-C06427E8C9B1}" dt="2023-10-19T17:26:08.770" v="716" actId="113"/>
          <ac:spMkLst>
            <pc:docMk/>
            <pc:sldMk cId="511020586" sldId="257"/>
            <ac:spMk id="4" creationId="{C2594801-7D0E-CDDB-9453-C818B59B927A}"/>
          </ac:spMkLst>
        </pc:spChg>
      </pc:sldChg>
      <pc:sldChg chg="addSp delSp modSp mod">
        <pc:chgData name="Kristen Bianchi" userId="123c83863242a196" providerId="LiveId" clId="{69A323C0-3FDB-4084-944F-C06427E8C9B1}" dt="2023-11-08T19:53:03.421" v="1813" actId="14100"/>
        <pc:sldMkLst>
          <pc:docMk/>
          <pc:sldMk cId="459937546" sldId="258"/>
        </pc:sldMkLst>
        <pc:spChg chg="add mod">
          <ac:chgData name="Kristen Bianchi" userId="123c83863242a196" providerId="LiveId" clId="{69A323C0-3FDB-4084-944F-C06427E8C9B1}" dt="2023-11-08T19:51:38.578" v="1812" actId="20577"/>
          <ac:spMkLst>
            <pc:docMk/>
            <pc:sldMk cId="459937546" sldId="258"/>
            <ac:spMk id="6" creationId="{39C7542E-658B-6363-D11C-EE258F87B128}"/>
          </ac:spMkLst>
        </pc:spChg>
        <pc:picChg chg="mod modCrop">
          <ac:chgData name="Kristen Bianchi" userId="123c83863242a196" providerId="LiveId" clId="{69A323C0-3FDB-4084-944F-C06427E8C9B1}" dt="2023-11-08T19:53:03.421" v="1813" actId="14100"/>
          <ac:picMkLst>
            <pc:docMk/>
            <pc:sldMk cId="459937546" sldId="258"/>
            <ac:picMk id="3" creationId="{C96C635E-43A2-82E7-1539-44F1EA558351}"/>
          </ac:picMkLst>
        </pc:picChg>
        <pc:picChg chg="add mod modCrop">
          <ac:chgData name="Kristen Bianchi" userId="123c83863242a196" providerId="LiveId" clId="{69A323C0-3FDB-4084-944F-C06427E8C9B1}" dt="2023-11-08T19:51:19.747" v="1810" actId="14100"/>
          <ac:picMkLst>
            <pc:docMk/>
            <pc:sldMk cId="459937546" sldId="258"/>
            <ac:picMk id="4" creationId="{FE0FAEDB-0839-C80C-0757-AC88740142FA}"/>
          </ac:picMkLst>
        </pc:picChg>
        <pc:picChg chg="del">
          <ac:chgData name="Kristen Bianchi" userId="123c83863242a196" providerId="LiveId" clId="{69A323C0-3FDB-4084-944F-C06427E8C9B1}" dt="2023-10-19T17:26:44.138" v="717" actId="21"/>
          <ac:picMkLst>
            <pc:docMk/>
            <pc:sldMk cId="459937546" sldId="258"/>
            <ac:picMk id="5" creationId="{EDB34E50-7CDE-3DFA-249E-93BB2A973B9F}"/>
          </ac:picMkLst>
        </pc:picChg>
      </pc:sldChg>
      <pc:sldChg chg="addSp delSp modSp mod ord modClrScheme chgLayout">
        <pc:chgData name="Kristen Bianchi" userId="123c83863242a196" providerId="LiveId" clId="{69A323C0-3FDB-4084-944F-C06427E8C9B1}" dt="2023-11-13T18:22:41.895" v="1990" actId="1076"/>
        <pc:sldMkLst>
          <pc:docMk/>
          <pc:sldMk cId="222653013" sldId="259"/>
        </pc:sldMkLst>
        <pc:spChg chg="add mod">
          <ac:chgData name="Kristen Bianchi" userId="123c83863242a196" providerId="LiveId" clId="{69A323C0-3FDB-4084-944F-C06427E8C9B1}" dt="2023-11-13T18:22:41.895" v="1990" actId="1076"/>
          <ac:spMkLst>
            <pc:docMk/>
            <pc:sldMk cId="222653013" sldId="259"/>
            <ac:spMk id="3" creationId="{D606E71E-5C56-78DD-A23F-FF2222927A80}"/>
          </ac:spMkLst>
        </pc:spChg>
        <pc:spChg chg="add mod ord">
          <ac:chgData name="Kristen Bianchi" userId="123c83863242a196" providerId="LiveId" clId="{69A323C0-3FDB-4084-944F-C06427E8C9B1}" dt="2023-11-08T15:26:36.558" v="1722" actId="1076"/>
          <ac:spMkLst>
            <pc:docMk/>
            <pc:sldMk cId="222653013" sldId="259"/>
            <ac:spMk id="4" creationId="{7E9004BC-964D-441B-3E05-921842D9B2E2}"/>
          </ac:spMkLst>
        </pc:spChg>
        <pc:spChg chg="add mod ord">
          <ac:chgData name="Kristen Bianchi" userId="123c83863242a196" providerId="LiveId" clId="{69A323C0-3FDB-4084-944F-C06427E8C9B1}" dt="2023-11-08T15:26:09.763" v="1720" actId="27636"/>
          <ac:spMkLst>
            <pc:docMk/>
            <pc:sldMk cId="222653013" sldId="259"/>
            <ac:spMk id="5" creationId="{85F83879-7AAD-2B19-D8B7-919B6B9ACECE}"/>
          </ac:spMkLst>
        </pc:spChg>
        <pc:picChg chg="add mod">
          <ac:chgData name="Kristen Bianchi" userId="123c83863242a196" providerId="LiveId" clId="{69A323C0-3FDB-4084-944F-C06427E8C9B1}" dt="2023-11-08T15:22:36.268" v="1692" actId="1076"/>
          <ac:picMkLst>
            <pc:docMk/>
            <pc:sldMk cId="222653013" sldId="259"/>
            <ac:picMk id="2" creationId="{D08BB467-016F-8ED1-7C74-E888B7CBA832}"/>
          </ac:picMkLst>
        </pc:picChg>
        <pc:picChg chg="del mod">
          <ac:chgData name="Kristen Bianchi" userId="123c83863242a196" providerId="LiveId" clId="{69A323C0-3FDB-4084-944F-C06427E8C9B1}" dt="2023-11-08T15:20:46.705" v="1681" actId="21"/>
          <ac:picMkLst>
            <pc:docMk/>
            <pc:sldMk cId="222653013" sldId="259"/>
            <ac:picMk id="3" creationId="{B02E338C-AE91-4872-D325-934E5926D9A6}"/>
          </ac:picMkLst>
        </pc:picChg>
      </pc:sldChg>
      <pc:sldChg chg="addSp delSp modSp new mod">
        <pc:chgData name="Kristen Bianchi" userId="123c83863242a196" providerId="LiveId" clId="{69A323C0-3FDB-4084-944F-C06427E8C9B1}" dt="2023-10-19T17:39:58.493" v="1074" actId="20577"/>
        <pc:sldMkLst>
          <pc:docMk/>
          <pc:sldMk cId="4068487970" sldId="260"/>
        </pc:sldMkLst>
        <pc:spChg chg="add del mod">
          <ac:chgData name="Kristen Bianchi" userId="123c83863242a196" providerId="LiveId" clId="{69A323C0-3FDB-4084-944F-C06427E8C9B1}" dt="2023-10-19T17:30:24.797" v="811"/>
          <ac:spMkLst>
            <pc:docMk/>
            <pc:sldMk cId="4068487970" sldId="260"/>
            <ac:spMk id="3" creationId="{B8EC068A-49F1-B6B2-6082-BC1293631990}"/>
          </ac:spMkLst>
        </pc:spChg>
        <pc:spChg chg="add mod">
          <ac:chgData name="Kristen Bianchi" userId="123c83863242a196" providerId="LiveId" clId="{69A323C0-3FDB-4084-944F-C06427E8C9B1}" dt="2023-10-19T17:39:58.493" v="1074" actId="20577"/>
          <ac:spMkLst>
            <pc:docMk/>
            <pc:sldMk cId="4068487970" sldId="260"/>
            <ac:spMk id="4" creationId="{DDC8064B-8FB4-7D46-1B53-1EBE40F6D38E}"/>
          </ac:spMkLst>
        </pc:spChg>
        <pc:picChg chg="add mod">
          <ac:chgData name="Kristen Bianchi" userId="123c83863242a196" providerId="LiveId" clId="{69A323C0-3FDB-4084-944F-C06427E8C9B1}" dt="2023-10-19T17:29:44.746" v="802" actId="1076"/>
          <ac:picMkLst>
            <pc:docMk/>
            <pc:sldMk cId="4068487970" sldId="260"/>
            <ac:picMk id="2" creationId="{91209C4D-67A4-7AD6-B884-496719AAF08F}"/>
          </ac:picMkLst>
        </pc:picChg>
      </pc:sldChg>
      <pc:sldChg chg="addSp modSp new mod modClrScheme chgLayout">
        <pc:chgData name="Kristen Bianchi" userId="123c83863242a196" providerId="LiveId" clId="{69A323C0-3FDB-4084-944F-C06427E8C9B1}" dt="2023-11-08T19:55:34.002" v="1945" actId="20577"/>
        <pc:sldMkLst>
          <pc:docMk/>
          <pc:sldMk cId="920605150" sldId="261"/>
        </pc:sldMkLst>
        <pc:spChg chg="add mod">
          <ac:chgData name="Kristen Bianchi" userId="123c83863242a196" providerId="LiveId" clId="{69A323C0-3FDB-4084-944F-C06427E8C9B1}" dt="2023-10-19T17:43:57.864" v="1108" actId="20577"/>
          <ac:spMkLst>
            <pc:docMk/>
            <pc:sldMk cId="920605150" sldId="261"/>
            <ac:spMk id="2" creationId="{696F9A95-A455-07B1-56CA-7C549ACB8E8F}"/>
          </ac:spMkLst>
        </pc:spChg>
        <pc:spChg chg="add mod">
          <ac:chgData name="Kristen Bianchi" userId="123c83863242a196" providerId="LiveId" clId="{69A323C0-3FDB-4084-944F-C06427E8C9B1}" dt="2023-11-08T19:55:34.002" v="1945" actId="20577"/>
          <ac:spMkLst>
            <pc:docMk/>
            <pc:sldMk cId="920605150" sldId="261"/>
            <ac:spMk id="3" creationId="{029A7B33-79FD-9816-7900-0C086FAECA0D}"/>
          </ac:spMkLst>
        </pc:spChg>
      </pc:sldChg>
      <pc:sldChg chg="modSp new mod">
        <pc:chgData name="Kristen Bianchi" userId="123c83863242a196" providerId="LiveId" clId="{69A323C0-3FDB-4084-944F-C06427E8C9B1}" dt="2023-10-19T19:22:57.775" v="1556" actId="20577"/>
        <pc:sldMkLst>
          <pc:docMk/>
          <pc:sldMk cId="2046004207" sldId="262"/>
        </pc:sldMkLst>
        <pc:spChg chg="mod">
          <ac:chgData name="Kristen Bianchi" userId="123c83863242a196" providerId="LiveId" clId="{69A323C0-3FDB-4084-944F-C06427E8C9B1}" dt="2023-10-19T17:49:34.581" v="1379" actId="20577"/>
          <ac:spMkLst>
            <pc:docMk/>
            <pc:sldMk cId="2046004207" sldId="262"/>
            <ac:spMk id="2" creationId="{1C905354-72EA-5BCE-666C-A3FC335FFAA9}"/>
          </ac:spMkLst>
        </pc:spChg>
        <pc:spChg chg="mod">
          <ac:chgData name="Kristen Bianchi" userId="123c83863242a196" providerId="LiveId" clId="{69A323C0-3FDB-4084-944F-C06427E8C9B1}" dt="2023-10-19T19:22:57.775" v="1556" actId="20577"/>
          <ac:spMkLst>
            <pc:docMk/>
            <pc:sldMk cId="2046004207" sldId="262"/>
            <ac:spMk id="3" creationId="{39AA05D5-EF2A-0D00-5376-B53EAF91C216}"/>
          </ac:spMkLst>
        </pc:spChg>
      </pc:sldChg>
      <pc:sldChg chg="modSp new mod">
        <pc:chgData name="Kristen Bianchi" userId="123c83863242a196" providerId="LiveId" clId="{69A323C0-3FDB-4084-944F-C06427E8C9B1}" dt="2023-10-19T17:56:04.316" v="1544" actId="20577"/>
        <pc:sldMkLst>
          <pc:docMk/>
          <pc:sldMk cId="4220621575" sldId="263"/>
        </pc:sldMkLst>
        <pc:spChg chg="mod">
          <ac:chgData name="Kristen Bianchi" userId="123c83863242a196" providerId="LiveId" clId="{69A323C0-3FDB-4084-944F-C06427E8C9B1}" dt="2023-10-19T17:50:44.125" v="1413" actId="20577"/>
          <ac:spMkLst>
            <pc:docMk/>
            <pc:sldMk cId="4220621575" sldId="263"/>
            <ac:spMk id="2" creationId="{E7C7EAB8-EDFE-FC86-EEC1-BEDBB41256EE}"/>
          </ac:spMkLst>
        </pc:spChg>
        <pc:spChg chg="mod">
          <ac:chgData name="Kristen Bianchi" userId="123c83863242a196" providerId="LiveId" clId="{69A323C0-3FDB-4084-944F-C06427E8C9B1}" dt="2023-10-19T17:56:04.316" v="1544" actId="20577"/>
          <ac:spMkLst>
            <pc:docMk/>
            <pc:sldMk cId="4220621575" sldId="263"/>
            <ac:spMk id="3" creationId="{0C378569-C23A-CEFF-BB9E-7AF7BAE5218E}"/>
          </ac:spMkLst>
        </pc:spChg>
      </pc:sldChg>
      <pc:sldChg chg="modSp new mod">
        <pc:chgData name="Kristen Bianchi" userId="123c83863242a196" providerId="LiveId" clId="{69A323C0-3FDB-4084-944F-C06427E8C9B1}" dt="2023-10-19T17:53:05.606" v="1483" actId="20577"/>
        <pc:sldMkLst>
          <pc:docMk/>
          <pc:sldMk cId="4089523566" sldId="264"/>
        </pc:sldMkLst>
        <pc:spChg chg="mod">
          <ac:chgData name="Kristen Bianchi" userId="123c83863242a196" providerId="LiveId" clId="{69A323C0-3FDB-4084-944F-C06427E8C9B1}" dt="2023-10-19T17:52:33.213" v="1481" actId="20577"/>
          <ac:spMkLst>
            <pc:docMk/>
            <pc:sldMk cId="4089523566" sldId="264"/>
            <ac:spMk id="2" creationId="{A83A0BCB-268E-A8C0-C307-61E7E7C8C9B5}"/>
          </ac:spMkLst>
        </pc:spChg>
        <pc:spChg chg="mod">
          <ac:chgData name="Kristen Bianchi" userId="123c83863242a196" providerId="LiveId" clId="{69A323C0-3FDB-4084-944F-C06427E8C9B1}" dt="2023-10-19T17:53:05.606" v="1483" actId="20577"/>
          <ac:spMkLst>
            <pc:docMk/>
            <pc:sldMk cId="4089523566" sldId="264"/>
            <ac:spMk id="3" creationId="{6E8CA298-D985-5BEF-9F68-7819FA4DE9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6937-7054-3A63-08B4-7015A72B5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4EC7A-CD9D-5372-2B24-777F3D17E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359E-DA50-07BA-3493-E4F39B25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772F-9CA7-41B7-A43A-84BA0913A3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765E-3433-975E-0BB7-7E0E7DE9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3CF32-CA12-01B8-3EEE-90ADFBEC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A03-09E0-4A16-B46D-DE702A27C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5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6EFC-E660-ADED-CADF-E52D1F2F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C6F95-28C4-5614-1191-BCD94F7D3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1C846-8237-678C-CB84-2926C208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772F-9CA7-41B7-A43A-84BA0913A3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3AB1-CFBF-672A-7790-83948E6F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03825-586B-B561-7742-11B1811C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A03-09E0-4A16-B46D-DE702A27C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9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74102-6380-D92D-67AB-274F8CF6C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E8EC7-8B5D-47E6-3BAC-509687ED3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D75A9-95DF-3168-C52C-105332EE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772F-9CA7-41B7-A43A-84BA0913A3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4F36B-8D54-3D79-9D9E-6B58D13F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FD69E-AABD-7F73-BA0C-CBD8CFAE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A03-09E0-4A16-B46D-DE702A27C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6460-5252-1C9B-221F-B03E5097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CD8E-F927-85FF-B0E6-8A2ECFA1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252E-E740-F0C3-22B6-23AA1ED9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772F-9CA7-41B7-A43A-84BA0913A3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D401-964B-4C17-B469-AE52067E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A9EFB-5A0E-0334-ABC7-92DA2884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A03-09E0-4A16-B46D-DE702A27C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5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8390-0504-F959-EEDD-5D3ED082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46AC6-5814-5242-BADD-B1A5E4B10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C7E37-1CDA-9E6F-707E-0915354C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772F-9CA7-41B7-A43A-84BA0913A3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3F5A1-222C-D9E2-E8BE-4F22EEBE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FAA9E-B113-3F3A-5ABC-816B9DC2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A03-09E0-4A16-B46D-DE702A27C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0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484A-1779-5107-415D-2E514725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AD36-9BEF-B600-990F-A0B338EFE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D1AC3-EDD2-E3AD-696F-3E18E74D9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4C9B1-5C64-CDF0-934D-863B9F9E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772F-9CA7-41B7-A43A-84BA0913A3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226BC-E01C-2E75-DF02-A856DD53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742F2-7D5D-22D8-8BAB-49FA82AA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A03-09E0-4A16-B46D-DE702A27C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8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9BF3-3695-26F4-8A3A-979C9983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D71D6-CB2E-9494-5985-2C3E03EEC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F2F20-BF9E-1DE5-C239-26EB27FFB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62F2A-632E-BD40-74E4-82614F504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C0CAF-7C7C-7EE4-32D0-0159ACA4F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7A0E7-2EA5-662B-7E25-E4AFA710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772F-9CA7-41B7-A43A-84BA0913A3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E4DB8-65CC-767B-79A4-491DB8E4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D8A2D-03FA-DA0C-7BAA-D060C245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A03-09E0-4A16-B46D-DE702A27C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0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FDEA-58F1-8DCB-15F3-33491FF0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97EE1-F196-6955-D7DF-BA9543A2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772F-9CA7-41B7-A43A-84BA0913A3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629EA-4955-85D1-FEAD-A568EA11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E714C-6DDF-D7BB-8B84-1BFA1EE0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A03-09E0-4A16-B46D-DE702A27C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119F4-AB3C-52D8-7AF6-C6CDDE3F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772F-9CA7-41B7-A43A-84BA0913A3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36586-A8A9-1C75-F969-A59CE499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E5979-B4C8-9DFC-CA64-41AE5521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A03-09E0-4A16-B46D-DE702A27C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6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1EF1-FCEF-63E3-A039-B1162BCB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AE3D-652B-7B27-CFD6-1508C4C4B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153F1-094F-02D2-3634-D65DC2EA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B627F-3703-E1A7-DAA0-5B8ED12B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772F-9CA7-41B7-A43A-84BA0913A3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BFB2F-AB05-F1C5-9550-66A58684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6CB39-0FEF-DEA3-5FAA-E4748681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A03-09E0-4A16-B46D-DE702A27C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6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6DC1-6A01-37FE-C2CE-C8C9E64E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C12C3-8FE2-91BB-05AC-839593E02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BCE20-F638-1372-1D4D-B87D6019E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2ECB3-E5CD-3E0C-9FA3-A3BAE1ED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772F-9CA7-41B7-A43A-84BA0913A3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27E12-1636-5623-B111-7C389750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BFABE-A5AA-E441-67FB-B005F467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DA03-09E0-4A16-B46D-DE702A27C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1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1DDCA-CF64-5CF3-DBE8-0B0D3691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45656-74DD-6D41-A4EA-2738D0EF0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14C79-824D-3A6C-9566-ABBC7341D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772F-9CA7-41B7-A43A-84BA0913A39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3F0B4-DC2F-A42C-5918-473BBBFA8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7B2A-0F5E-3992-9A3B-A808B86C5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DA03-09E0-4A16-B46D-DE702A27C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9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4CDC-4F32-54F5-3D8F-459F96643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3BDA8-05F1-4A2C-7530-F416874CC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Chicago Cyclists: Annual Members versus Casual Riders</a:t>
            </a:r>
          </a:p>
        </p:txBody>
      </p:sp>
    </p:spTree>
    <p:extLst>
      <p:ext uri="{BB962C8B-B14F-4D97-AF65-F5344CB8AC3E}">
        <p14:creationId xmlns:p14="http://schemas.microsoft.com/office/powerpoint/2010/main" val="11934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0BCB-268E-A8C0-C307-61E7E7C8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A298-D985-5BEF-9F68-7819FA4D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how Casual Riders and Annual Members differ in their use of Cyclist bikes.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discovered information to create marketing strategies that will help convert Casual riders to Annual members.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2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9004BC-964D-441B-3E05-921842D9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943" y="5103845"/>
            <a:ext cx="4164947" cy="8864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u="sng" dirty="0">
                <a:latin typeface="+mn-lt"/>
              </a:rPr>
              <a:t>Annual Subscribers:</a:t>
            </a:r>
            <a:br>
              <a:rPr lang="en-US" sz="2000" b="1" u="sng" dirty="0">
                <a:latin typeface="+mn-lt"/>
              </a:rPr>
            </a:br>
            <a:r>
              <a:rPr lang="en-US" sz="2000" dirty="0">
                <a:latin typeface="+mn-lt"/>
              </a:rPr>
              <a:t>Average trip time: 14 minutes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83879-7AAD-2B19-D8B7-919B6B9AC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1111" y="5212605"/>
            <a:ext cx="4444865" cy="69367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u="sng" dirty="0"/>
              <a:t>Casual Riders: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a typeface="Calibri Light" panose="020F0302020204030204" pitchFamily="34" charset="0"/>
                <a:cs typeface="Calibri Light" panose="020F0302020204030204" pitchFamily="34" charset="0"/>
              </a:rPr>
              <a:t>Average trip time: 64 minutes</a:t>
            </a: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15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15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15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15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15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8BB467-016F-8ED1-7C74-E888B7CBA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712" y="24950"/>
            <a:ext cx="10250734" cy="44527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06E71E-5C56-78DD-A23F-FF2222927A80}"/>
              </a:ext>
            </a:extLst>
          </p:cNvPr>
          <p:cNvSpPr txBox="1"/>
          <p:nvPr/>
        </p:nvSpPr>
        <p:spPr>
          <a:xfrm>
            <a:off x="713984" y="4375016"/>
            <a:ext cx="8369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</a:t>
            </a:r>
            <a:r>
              <a:rPr lang="en-US" sz="1000" dirty="0" err="1"/>
              <a:t>Tripduration</a:t>
            </a:r>
            <a:r>
              <a:rPr lang="en-US" sz="1000" dirty="0"/>
              <a:t> is displayed in seconds</a:t>
            </a:r>
          </a:p>
        </p:txBody>
      </p:sp>
    </p:spTree>
    <p:extLst>
      <p:ext uri="{BB962C8B-B14F-4D97-AF65-F5344CB8AC3E}">
        <p14:creationId xmlns:p14="http://schemas.microsoft.com/office/powerpoint/2010/main" val="22265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05EC2CEA-834B-0DEA-238B-3E0CB274E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0"/>
            <a:ext cx="12077700" cy="5081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594801-7D0E-CDDB-9453-C818B59B927A}"/>
              </a:ext>
            </a:extLst>
          </p:cNvPr>
          <p:cNvSpPr txBox="1"/>
          <p:nvPr/>
        </p:nvSpPr>
        <p:spPr>
          <a:xfrm>
            <a:off x="114300" y="5162550"/>
            <a:ext cx="12020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44% </a:t>
            </a:r>
            <a:r>
              <a:rPr lang="en-US" dirty="0"/>
              <a:t>of Annual Subscribers are ages 25-35</a:t>
            </a:r>
          </a:p>
          <a:p>
            <a:r>
              <a:rPr lang="en-US" b="1" u="sng" dirty="0"/>
              <a:t>43% </a:t>
            </a:r>
            <a:r>
              <a:rPr lang="en-US" dirty="0"/>
              <a:t>of Casual Riders are ages 25-35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*This dataset is from the year 2018</a:t>
            </a:r>
          </a:p>
        </p:txBody>
      </p:sp>
    </p:spTree>
    <p:extLst>
      <p:ext uri="{BB962C8B-B14F-4D97-AF65-F5344CB8AC3E}">
        <p14:creationId xmlns:p14="http://schemas.microsoft.com/office/powerpoint/2010/main" val="51102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6C635E-43A2-82E7-1539-44F1EA5583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7" r="27118"/>
          <a:stretch/>
        </p:blipFill>
        <p:spPr>
          <a:xfrm>
            <a:off x="6429375" y="0"/>
            <a:ext cx="5657851" cy="4947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C7542E-658B-6363-D11C-EE258F87B128}"/>
              </a:ext>
            </a:extLst>
          </p:cNvPr>
          <p:cNvSpPr txBox="1"/>
          <p:nvPr/>
        </p:nvSpPr>
        <p:spPr>
          <a:xfrm>
            <a:off x="2673837" y="5895074"/>
            <a:ext cx="667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Males make up </a:t>
            </a:r>
            <a:r>
              <a:rPr lang="en-US" b="1" u="sng" dirty="0"/>
              <a:t>75%</a:t>
            </a:r>
            <a:r>
              <a:rPr lang="en-US" dirty="0"/>
              <a:t> of Annual Subscribers and </a:t>
            </a:r>
            <a:r>
              <a:rPr lang="en-US" b="1" u="sng" dirty="0"/>
              <a:t>61% </a:t>
            </a:r>
            <a:r>
              <a:rPr lang="en-US" dirty="0"/>
              <a:t>of all cyclists.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FAEDB-0839-C80C-0757-AC88740142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r="27616"/>
          <a:stretch/>
        </p:blipFill>
        <p:spPr>
          <a:xfrm>
            <a:off x="514349" y="0"/>
            <a:ext cx="5248278" cy="49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3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blue bars&#10;&#10;Description automatically generated">
            <a:extLst>
              <a:ext uri="{FF2B5EF4-FFF2-40B4-BE49-F238E27FC236}">
                <a16:creationId xmlns:a16="http://schemas.microsoft.com/office/drawing/2014/main" id="{91209C4D-67A4-7AD6-B884-496719AAF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71449"/>
            <a:ext cx="9658349" cy="4924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C8064B-8FB4-7D46-1B53-1EBE40F6D38E}"/>
              </a:ext>
            </a:extLst>
          </p:cNvPr>
          <p:cNvSpPr txBox="1"/>
          <p:nvPr/>
        </p:nvSpPr>
        <p:spPr>
          <a:xfrm>
            <a:off x="2052736" y="5486222"/>
            <a:ext cx="7473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Annual Subscribers made up </a:t>
            </a:r>
            <a:r>
              <a:rPr lang="en-US" b="1" u="sng" dirty="0"/>
              <a:t>85%</a:t>
            </a:r>
            <a:r>
              <a:rPr lang="en-US" u="sng" dirty="0"/>
              <a:t> </a:t>
            </a:r>
            <a:r>
              <a:rPr lang="en-US" dirty="0"/>
              <a:t>of weekday rides.</a:t>
            </a:r>
          </a:p>
          <a:p>
            <a:r>
              <a:rPr lang="en-US" dirty="0"/>
              <a:t>Annual Subscribers only made up </a:t>
            </a:r>
            <a:r>
              <a:rPr lang="en-US" b="1" u="sng" dirty="0"/>
              <a:t>61% </a:t>
            </a:r>
            <a:r>
              <a:rPr lang="en-US" dirty="0"/>
              <a:t>of the rides during the weekend.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8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9A95-A455-07B1-56CA-7C549ACB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7B33-79FD-9816-7900-0C086FAEC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 between ages 25-35 are the majority rider type for Annual Subscribers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Casual Riders mostly use bikes on weekends whereas Annual Subscribers mostly use them during the weekdays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Annual Subscribers use bikes for short periods of time whereas Casual Riders use bikes for long periods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time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0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5354-72EA-5BCE-666C-A3FC335F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05D5-EF2A-0D00-5376-B53EAF91C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audience should be males 25-35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annual subscription that is cheaper but only allows use on weekends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 advertisements on social media used by targeted demographic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0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EAB8-EDFE-FC86-EEC1-BEDBB412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78569-C23A-CEFF-BB9E-7AF7BAE5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Google Data Analytics course on Coursera provided: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divvy trip 2018 Quarter 2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dataset, which was gathered from Lyft bikes and scooters and owned by the city of Chicago.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2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244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Office Theme</vt:lpstr>
      <vt:lpstr>Google Capstone Project</vt:lpstr>
      <vt:lpstr>Business Task</vt:lpstr>
      <vt:lpstr>Annual Subscribers: Average trip time: 14 minutes</vt:lpstr>
      <vt:lpstr>PowerPoint Presentation</vt:lpstr>
      <vt:lpstr>PowerPoint Presentation</vt:lpstr>
      <vt:lpstr>PowerPoint Presentation</vt:lpstr>
      <vt:lpstr>Data Conclusions</vt:lpstr>
      <vt:lpstr>Recommendations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Kristen Bianchi</dc:creator>
  <cp:lastModifiedBy>Kristen Bianchi</cp:lastModifiedBy>
  <cp:revision>1</cp:revision>
  <dcterms:created xsi:type="dcterms:W3CDTF">2023-10-19T15:04:55Z</dcterms:created>
  <dcterms:modified xsi:type="dcterms:W3CDTF">2023-11-13T18:22:49Z</dcterms:modified>
</cp:coreProperties>
</file>