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3" r:id="rId6"/>
    <p:sldId id="270" r:id="rId7"/>
    <p:sldId id="264" r:id="rId8"/>
    <p:sldId id="265" r:id="rId9"/>
    <p:sldId id="266" r:id="rId10"/>
    <p:sldId id="262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Roseberry" initials="KR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76" d="100"/>
          <a:sy n="76" d="100"/>
        </p:scale>
        <p:origin x="-90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2E47-54AA-4A5F-AB75-03E44D1874A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55AD-5A33-45C2-86FC-1D5AA03A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2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9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Sapana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2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29773-1F2F-4DEA-A804-323B3E4F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driving aids</a:t>
            </a:r>
            <a:br>
              <a:rPr lang="en-US" dirty="0"/>
            </a:br>
            <a:r>
              <a:rPr lang="en-US" sz="2800" dirty="0"/>
              <a:t>an adaptation of adas to the android platform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6AD9E0-AFB8-49D5-852F-5BFFF4F9D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 sign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Lane departure detection and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Collision and 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32418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MainActivity</a:t>
            </a:r>
            <a:r>
              <a:rPr lang="en-US" dirty="0"/>
              <a:t> Class</a:t>
            </a:r>
          </a:p>
        </p:txBody>
      </p:sp>
      <p:pic>
        <p:nvPicPr>
          <p:cNvPr id="2050" name="Picture 2" descr="https://github.com/Scarabyte/SSW690-Project/raw/master/docs/MainActivity.png">
            <a:extLst>
              <a:ext uri="{FF2B5EF4-FFF2-40B4-BE49-F238E27FC236}">
                <a16:creationId xmlns:a16="http://schemas.microsoft.com/office/drawing/2014/main" xmlns="" id="{C3A3AE3A-6610-47E4-B287-C0B0AADBBE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2539206"/>
            <a:ext cx="62960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9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ldwsprocessor</a:t>
            </a:r>
            <a:r>
              <a:rPr lang="en-US" dirty="0"/>
              <a:t>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1EBFAB-BD14-49BD-A20D-DA932FC6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4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lanedetector</a:t>
            </a:r>
            <a:r>
              <a:rPr lang="en-US" dirty="0"/>
              <a:t>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1EBFAB-BD14-49BD-A20D-DA932FC6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departurenotifier</a:t>
            </a:r>
            <a:r>
              <a:rPr lang="en-US" dirty="0"/>
              <a:t>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1EBFAB-BD14-49BD-A20D-DA932FC6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1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163758-F730-4FFD-9F9E-F0FC8CD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EBD364-4FCA-4AC5-A62F-1E06EC82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Belorkar, Sapana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Senior Quality Assurance Engineer, Insurance Industry</a:t>
            </a:r>
          </a:p>
          <a:p>
            <a:r>
              <a:rPr lang="en-US" u="sng" dirty="0"/>
              <a:t>Burbidge, Adam</a:t>
            </a:r>
            <a:r>
              <a:rPr lang="en-US" dirty="0"/>
              <a:t> (Team Leader)</a:t>
            </a:r>
            <a:br>
              <a:rPr lang="en-US" dirty="0"/>
            </a:br>
            <a:r>
              <a:rPr lang="en-US" dirty="0"/>
              <a:t>Systems/Software Engineer, Pratt &amp; Whitney</a:t>
            </a:r>
          </a:p>
          <a:p>
            <a:r>
              <a:rPr lang="en-US" u="sng" dirty="0"/>
              <a:t>Roseberry, Keith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Software Technical Fellow, UTC Aerospace Systems</a:t>
            </a:r>
          </a:p>
          <a:p>
            <a:r>
              <a:rPr lang="en-US" u="sng" dirty="0"/>
              <a:t>Varadaraju, Rakshith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Software Engineer, Rockwell Collins</a:t>
            </a:r>
          </a:p>
        </p:txBody>
      </p:sp>
    </p:spTree>
    <p:extLst>
      <p:ext uri="{BB962C8B-B14F-4D97-AF65-F5344CB8AC3E}">
        <p14:creationId xmlns:p14="http://schemas.microsoft.com/office/powerpoint/2010/main" val="5013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8A0E38-AB97-4175-B372-9627013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AB4BB1-33CD-4BB7-BA3A-A13ECB3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an Android Mobile Phone or a Raspberry Pi 3 B+ and a camera module, develop computer vision processing to perform the following functions</a:t>
            </a:r>
          </a:p>
          <a:p>
            <a:r>
              <a:rPr lang="en-US" dirty="0"/>
              <a:t>Project will attempt one or more of:</a:t>
            </a:r>
          </a:p>
          <a:p>
            <a:pPr lvl="1"/>
            <a:r>
              <a:rPr lang="en-US" b="1" u="sng" dirty="0"/>
              <a:t>Collision and Obstacle Avoidance:</a:t>
            </a:r>
            <a:r>
              <a:rPr lang="en-US" dirty="0"/>
              <a:t> Detect obstacles in the path of the vehicle to predict collisions and warn the operator.</a:t>
            </a:r>
          </a:p>
          <a:p>
            <a:pPr lvl="1"/>
            <a:r>
              <a:rPr lang="en-US" b="1" u="sng" dirty="0"/>
              <a:t>Traffic Sign Recognition:</a:t>
            </a:r>
            <a:r>
              <a:rPr lang="en-US" dirty="0"/>
              <a:t> Read traffic signs, most importantly speed limit signs, to determine appropriate driving behavior.</a:t>
            </a:r>
          </a:p>
          <a:p>
            <a:pPr lvl="1"/>
            <a:r>
              <a:rPr lang="en-US" b="1" u="sng" dirty="0"/>
              <a:t>Lane Departure Detection and Warning:</a:t>
            </a:r>
            <a:r>
              <a:rPr lang="en-US" dirty="0"/>
              <a:t> Determine when the vehicle is departing from its travel lane and warn the operator. Requires recognition of a travel lane.</a:t>
            </a:r>
          </a:p>
        </p:txBody>
      </p:sp>
    </p:spTree>
    <p:extLst>
      <p:ext uri="{BB962C8B-B14F-4D97-AF65-F5344CB8AC3E}">
        <p14:creationId xmlns:p14="http://schemas.microsoft.com/office/powerpoint/2010/main" val="1585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logical 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6CF72C3-5213-4C14-94B1-08C1BB3C6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2598" y="2249488"/>
            <a:ext cx="8943629" cy="3541712"/>
          </a:xfrm>
        </p:spPr>
      </p:pic>
    </p:spTree>
    <p:extLst>
      <p:ext uri="{BB962C8B-B14F-4D97-AF65-F5344CB8AC3E}">
        <p14:creationId xmlns:p14="http://schemas.microsoft.com/office/powerpoint/2010/main" val="13825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logical view</a:t>
            </a:r>
          </a:p>
        </p:txBody>
      </p:sp>
      <p:pic>
        <p:nvPicPr>
          <p:cNvPr id="1026" name="Picture 2" descr="https://github.com/Scarabyte/SSW690-Project/raw/master/docs/Back%20Seat%20Driver%20App%20Architecture.png">
            <a:extLst>
              <a:ext uri="{FF2B5EF4-FFF2-40B4-BE49-F238E27FC236}">
                <a16:creationId xmlns:a16="http://schemas.microsoft.com/office/drawing/2014/main" xmlns="" id="{943D4075-5EBF-46D8-BD7A-313F1CB79B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36" y="2529869"/>
            <a:ext cx="5038354" cy="298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43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CEED8C-8056-413E-A592-BB0187CD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-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07FA08-610A-483E-89FC-84C6BD4C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Extensibility</a:t>
            </a:r>
          </a:p>
          <a:p>
            <a:pPr lvl="1"/>
            <a:r>
              <a:rPr lang="en-US" dirty="0" err="1"/>
              <a:t>MainActivity</a:t>
            </a:r>
            <a:r>
              <a:rPr lang="en-US" dirty="0"/>
              <a:t> invokes additional "processor" classes</a:t>
            </a:r>
          </a:p>
          <a:p>
            <a:r>
              <a:rPr lang="en-US" b="1" u="sng" dirty="0"/>
              <a:t>Modularity</a:t>
            </a:r>
          </a:p>
          <a:p>
            <a:pPr lvl="1"/>
            <a:r>
              <a:rPr lang="en-US" dirty="0"/>
              <a:t>Partitioning of the major sub-functions of the application functionality into separate classes</a:t>
            </a:r>
          </a:p>
          <a:p>
            <a:pPr lvl="1"/>
            <a:r>
              <a:rPr lang="en-US" dirty="0"/>
              <a:t>Team members work independently on the classes.</a:t>
            </a:r>
          </a:p>
          <a:p>
            <a:r>
              <a:rPr lang="en-US" b="1" u="sng" dirty="0"/>
              <a:t>Performance</a:t>
            </a:r>
          </a:p>
          <a:p>
            <a:pPr lvl="1"/>
            <a:r>
              <a:rPr lang="en-US" dirty="0"/>
              <a:t>Streamlining of the processing into a serial/pipeline methodology</a:t>
            </a:r>
          </a:p>
          <a:p>
            <a:pPr lvl="2"/>
            <a:r>
              <a:rPr lang="en-US" dirty="0" err="1"/>
              <a:t>MainActivity</a:t>
            </a:r>
            <a:r>
              <a:rPr lang="en-US" dirty="0"/>
              <a:t> invokes the </a:t>
            </a:r>
            <a:r>
              <a:rPr lang="en-US" dirty="0" err="1"/>
              <a:t>LDWSProcessor</a:t>
            </a:r>
            <a:r>
              <a:rPr lang="en-US" dirty="0"/>
              <a:t> class</a:t>
            </a:r>
          </a:p>
          <a:p>
            <a:pPr lvl="2"/>
            <a:r>
              <a:rPr lang="en-US" dirty="0" err="1"/>
              <a:t>LDWSProcessor</a:t>
            </a:r>
            <a:r>
              <a:rPr lang="en-US" dirty="0"/>
              <a:t> invokes the </a:t>
            </a:r>
            <a:r>
              <a:rPr lang="en-US" dirty="0" err="1"/>
              <a:t>LaneDeparture</a:t>
            </a:r>
            <a:r>
              <a:rPr lang="en-US" dirty="0"/>
              <a:t> class</a:t>
            </a:r>
          </a:p>
          <a:p>
            <a:pPr lvl="2"/>
            <a:r>
              <a:rPr lang="en-US" dirty="0" err="1"/>
              <a:t>LDWSProcessor</a:t>
            </a:r>
            <a:r>
              <a:rPr lang="en-US" dirty="0"/>
              <a:t> invokes the </a:t>
            </a:r>
            <a:r>
              <a:rPr lang="en-US" dirty="0" err="1"/>
              <a:t>DepartureNotifier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39844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361" y="194855"/>
            <a:ext cx="9905998" cy="994797"/>
          </a:xfrm>
        </p:spPr>
        <p:txBody>
          <a:bodyPr/>
          <a:lstStyle/>
          <a:p>
            <a:r>
              <a:rPr lang="en-US" dirty="0"/>
              <a:t>Software Architecture – process view</a:t>
            </a:r>
          </a:p>
        </p:txBody>
      </p:sp>
      <p:pic>
        <p:nvPicPr>
          <p:cNvPr id="1026" name="Picture 2" descr="C:\Users\pw53950\Documents\SSW690ProcessArchitecture-Pa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61" y="1029914"/>
            <a:ext cx="4398285" cy="56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87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development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42C3B2D-82BC-4639-8395-89D81B44E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saturation sat="27000"/>
                    </a14:imgEffect>
                    <a14:imgEffect>
                      <a14:brightnessContrast bright="21000" contrast="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3668" y="2249488"/>
            <a:ext cx="5972783" cy="3878938"/>
          </a:xfrm>
        </p:spPr>
      </p:pic>
    </p:spTree>
    <p:extLst>
      <p:ext uri="{BB962C8B-B14F-4D97-AF65-F5344CB8AC3E}">
        <p14:creationId xmlns:p14="http://schemas.microsoft.com/office/powerpoint/2010/main" val="196198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5471"/>
            <a:ext cx="9905998" cy="771871"/>
          </a:xfrm>
        </p:spPr>
        <p:txBody>
          <a:bodyPr/>
          <a:lstStyle/>
          <a:p>
            <a:r>
              <a:rPr lang="en-US" dirty="0"/>
              <a:t>Software Architecture – scenarios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56C8CA0-7FC4-4DDA-8B85-BC21CA250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5858"/>
            <a:ext cx="9905999" cy="44968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Scenario 1 : Normal </a:t>
            </a:r>
            <a:r>
              <a:rPr lang="en-US" dirty="0" smtClean="0"/>
              <a:t>Operation</a:t>
            </a:r>
            <a:endParaRPr lang="en-US" dirty="0"/>
          </a:p>
          <a:p>
            <a:r>
              <a:rPr lang="en-US" dirty="0"/>
              <a:t>Launch the application from an android phone</a:t>
            </a:r>
          </a:p>
          <a:p>
            <a:r>
              <a:rPr lang="en-US" dirty="0"/>
              <a:t>Application processes inputs from camera looking for lane lines</a:t>
            </a:r>
          </a:p>
          <a:p>
            <a:r>
              <a:rPr lang="en-US" dirty="0"/>
              <a:t>Application alerts user when car is driven close to a lane</a:t>
            </a:r>
          </a:p>
          <a:p>
            <a:r>
              <a:rPr lang="en-US" dirty="0"/>
              <a:t>User closes application when destination is reached</a:t>
            </a:r>
          </a:p>
          <a:p>
            <a:pPr marL="0" indent="0">
              <a:buNone/>
            </a:pPr>
            <a:r>
              <a:rPr lang="en-US" dirty="0"/>
              <a:t>Scenario 2 : Lane Departure Alert</a:t>
            </a:r>
          </a:p>
          <a:p>
            <a:r>
              <a:rPr lang="en-US" dirty="0"/>
              <a:t>Launch the application from an android phone</a:t>
            </a:r>
          </a:p>
          <a:p>
            <a:r>
              <a:rPr lang="en-US" dirty="0"/>
              <a:t>Application detects from camera that vehicle is leaving lane</a:t>
            </a:r>
          </a:p>
          <a:p>
            <a:r>
              <a:rPr lang="en-US" dirty="0"/>
              <a:t>Application alerts user with audio and visual cues that vehicle is leaving the lane</a:t>
            </a:r>
          </a:p>
          <a:p>
            <a:r>
              <a:rPr lang="en-US" dirty="0"/>
              <a:t>Application continues to monitor for next lane </a:t>
            </a:r>
            <a:r>
              <a:rPr lang="en-US" dirty="0" smtClean="0"/>
              <a:t>departure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34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314</Words>
  <Application>Microsoft Office PowerPoint</Application>
  <PresentationFormat>Custom</PresentationFormat>
  <Paragraphs>61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Computer vision driving aids an adaptation of adas to the android platform</vt:lpstr>
      <vt:lpstr>Team members</vt:lpstr>
      <vt:lpstr>Project overview</vt:lpstr>
      <vt:lpstr>Software Architecture – logical view</vt:lpstr>
      <vt:lpstr>Software Architecture – logical view</vt:lpstr>
      <vt:lpstr>Software architecture - goals</vt:lpstr>
      <vt:lpstr>Software Architecture – process view</vt:lpstr>
      <vt:lpstr>Software Architecture – development view</vt:lpstr>
      <vt:lpstr>Software Architecture – scenarios</vt:lpstr>
      <vt:lpstr>MainActivity Class</vt:lpstr>
      <vt:lpstr>ldwsprocessor Class</vt:lpstr>
      <vt:lpstr>lanedetector Class</vt:lpstr>
      <vt:lpstr>departurenotifier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driving aids</dc:title>
  <dc:creator>Keith Roseberry</dc:creator>
  <cp:keywords>Non Technical</cp:keywords>
  <cp:lastModifiedBy>pw53950</cp:lastModifiedBy>
  <cp:revision>48</cp:revision>
  <dcterms:created xsi:type="dcterms:W3CDTF">2018-08-29T21:51:56Z</dcterms:created>
  <dcterms:modified xsi:type="dcterms:W3CDTF">2018-09-18T13:32:40Z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cb873e4b-f79e-427c-a7f4-073232b561a4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