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1" clrIdx="0">
    <p:extLst>
      <p:ext uri="{19B8F6BF-5375-455C-9EA6-DF929625EA0E}">
        <p15:presenceInfo xmlns:p15="http://schemas.microsoft.com/office/powerpoint/2012/main" userId="341da7140644f0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9T18:06:43.845" idx="1">
    <p:pos x="4517" y="855"/>
    <p:text>Each one of these bullet items could be on a separate slide if there's enough content to support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/>
              <a:t>Belorkar</a:t>
            </a:r>
            <a:r>
              <a:rPr lang="en-US" u="sng" dirty="0"/>
              <a:t>, </a:t>
            </a:r>
            <a:r>
              <a:rPr lang="en-US" u="sng" dirty="0" err="1"/>
              <a:t>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 err="1"/>
              <a:t>Varadaraju</a:t>
            </a:r>
            <a:r>
              <a:rPr lang="en-US" u="sng" dirty="0"/>
              <a:t>, </a:t>
            </a:r>
            <a:r>
              <a:rPr lang="en-US" u="sng" dirty="0" err="1"/>
              <a:t>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3 B+ and a camera module, develop computer vision processing to perform the following functions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C534-5EBE-4C81-B23F-D7B5EA62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develop a block diagram of the system and possibly the high level internal software processing blocks (we know we might use OpenCV – what else?)</a:t>
            </a:r>
          </a:p>
        </p:txBody>
      </p:sp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considerations</a:t>
            </a:r>
            <a:br>
              <a:rPr lang="en-US" dirty="0"/>
            </a:br>
            <a:r>
              <a:rPr lang="en-US" dirty="0"/>
              <a:t>Emergent system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Extensibility:</a:t>
            </a:r>
            <a:r>
              <a:rPr lang="en-US" dirty="0"/>
              <a:t> TBD – describe how the software should be constructed to allow additional functions to be added without significant rework</a:t>
            </a:r>
          </a:p>
          <a:p>
            <a:r>
              <a:rPr lang="en-US" b="1" u="sng" dirty="0"/>
              <a:t>Modularity: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/>
              <a:t>Performance:</a:t>
            </a:r>
            <a:r>
              <a:rPr lang="en-US" dirty="0"/>
              <a:t> TBD – describe the performance characteristics that must be achieved by the software</a:t>
            </a:r>
          </a:p>
          <a:p>
            <a:r>
              <a:rPr lang="en-US" b="1" u="sng" dirty="0"/>
              <a:t>Reliability:</a:t>
            </a:r>
            <a:r>
              <a:rPr lang="en-US" dirty="0"/>
              <a:t> TBD – describe how the software must operate in normal and abnormal conditions (e.g., fail safe)</a:t>
            </a:r>
          </a:p>
          <a:p>
            <a:r>
              <a:rPr lang="en-US" b="1" u="sng" dirty="0"/>
              <a:t>Safety:</a:t>
            </a:r>
            <a:r>
              <a:rPr lang="en-US" dirty="0"/>
              <a:t> TBD – describe how the software must achieve safety characteristics (closely related to reliability)</a:t>
            </a:r>
          </a:p>
        </p:txBody>
      </p:sp>
    </p:spTree>
    <p:extLst>
      <p:ext uri="{BB962C8B-B14F-4D97-AF65-F5344CB8AC3E}">
        <p14:creationId xmlns:p14="http://schemas.microsoft.com/office/powerpoint/2010/main" val="423987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Stakeholders, customers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Customers:</a:t>
            </a:r>
            <a:r>
              <a:rPr lang="en-US" dirty="0"/>
              <a:t> TBD – identify and describe the customers who will benefit from the system, and what benefits they may achieve.</a:t>
            </a:r>
          </a:p>
          <a:p>
            <a:r>
              <a:rPr lang="en-US" b="1" u="sng" dirty="0"/>
              <a:t>Stakeholders:</a:t>
            </a:r>
            <a:r>
              <a:rPr lang="en-US" dirty="0"/>
              <a:t> TBD – who else benefits from the system and in what way (auto manufacturers, insurance companies, family members,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b="1" u="sng" dirty="0"/>
              <a:t>Impact:</a:t>
            </a:r>
            <a:r>
              <a:rPr lang="en-US" dirty="0"/>
              <a:t> TBD – estimate an impact based on a baseline estimate of the number of collisions due to speeding, lane departure and obstacle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New platform: </a:t>
            </a:r>
            <a:r>
              <a:rPr lang="en-US" dirty="0"/>
              <a:t>team needs to learn and use the Raspberry Pi, Python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384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Computer vision driving aids</vt:lpstr>
      <vt:lpstr>Team members</vt:lpstr>
      <vt:lpstr>Project overview</vt:lpstr>
      <vt:lpstr>System block diagram</vt:lpstr>
      <vt:lpstr>Architecture and design considerations Emergent system properties</vt:lpstr>
      <vt:lpstr>Stakeholders, customers and impact</vt:lpstr>
      <vt:lpstr>Risks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lastModifiedBy>Keith Roseberry</cp:lastModifiedBy>
  <cp:revision>4</cp:revision>
  <dcterms:created xsi:type="dcterms:W3CDTF">2018-08-29T21:51:56Z</dcterms:created>
  <dcterms:modified xsi:type="dcterms:W3CDTF">2018-08-29T22:12:50Z</dcterms:modified>
</cp:coreProperties>
</file>