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70" r:id="rId7"/>
    <p:sldId id="264" r:id="rId8"/>
    <p:sldId id="265" r:id="rId9"/>
    <p:sldId id="266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47-54AA-4A5F-AB75-03E44D1874A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55AD-5A33-45C2-86FC-1D5AA03A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Class</a:t>
            </a:r>
          </a:p>
        </p:txBody>
      </p:sp>
      <p:pic>
        <p:nvPicPr>
          <p:cNvPr id="2050" name="Picture 2" descr="https://github.com/Scarabyte/SSW690-Project/raw/master/docs/MainActivity.png">
            <a:extLst>
              <a:ext uri="{FF2B5EF4-FFF2-40B4-BE49-F238E27FC236}">
                <a16:creationId xmlns:a16="http://schemas.microsoft.com/office/drawing/2014/main" id="{C3A3AE3A-6610-47E4-B287-C0B0AADBB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539206"/>
            <a:ext cx="62960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9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ldwsprocessor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lanedetector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r>
              <a:rPr lang="en-US" dirty="0"/>
              <a:t>Project will attempt one or more of: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F72C3-5213-4C14-94B1-08C1BB3C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598" y="2249488"/>
            <a:ext cx="8943629" cy="3541712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1026" name="Picture 2" descr="https://github.com/Scarabyte/SSW690-Project/raw/master/docs/Back%20Seat%20Driver%20App%20Architecture.png">
            <a:extLst>
              <a:ext uri="{FF2B5EF4-FFF2-40B4-BE49-F238E27FC236}">
                <a16:creationId xmlns:a16="http://schemas.microsoft.com/office/drawing/2014/main" id="{943D4075-5EBF-46D8-BD7A-313F1CB79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6" y="2529869"/>
            <a:ext cx="5038354" cy="29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D8C-8056-413E-A592-BB0187C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FA08-610A-483E-89FC-84C6BD4C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Extensibility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invokes additional "processor" classes</a:t>
            </a:r>
          </a:p>
          <a:p>
            <a:r>
              <a:rPr lang="en-US" b="1" u="sng" dirty="0"/>
              <a:t>Modularity</a:t>
            </a:r>
          </a:p>
          <a:p>
            <a:pPr lvl="1"/>
            <a:r>
              <a:rPr lang="en-US" dirty="0"/>
              <a:t>Partitioning of the major sub-functions of the application functionality into separate classes</a:t>
            </a:r>
          </a:p>
          <a:p>
            <a:pPr lvl="1"/>
            <a:r>
              <a:rPr lang="en-US" dirty="0"/>
              <a:t>Team members work independently on the classes.</a:t>
            </a:r>
          </a:p>
          <a:p>
            <a:r>
              <a:rPr lang="en-US" b="1" u="sng" dirty="0"/>
              <a:t>Performance</a:t>
            </a:r>
          </a:p>
          <a:p>
            <a:pPr lvl="1"/>
            <a:r>
              <a:rPr lang="en-US" dirty="0"/>
              <a:t>Streamlining of the processing into a serial/pipeline methodology</a:t>
            </a:r>
          </a:p>
          <a:p>
            <a:pPr lvl="2"/>
            <a:r>
              <a:rPr lang="en-US" dirty="0" err="1"/>
              <a:t>MainActivity</a:t>
            </a:r>
            <a:r>
              <a:rPr lang="en-US" dirty="0"/>
              <a:t> invokes the </a:t>
            </a:r>
            <a:r>
              <a:rPr lang="en-US" dirty="0" err="1"/>
              <a:t>LDWSProcessor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LaneDeparture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9844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process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development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8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233</Words>
  <Application>Microsoft Office PowerPoint</Application>
  <PresentationFormat>Widescreen</PresentationFormat>
  <Paragraphs>51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Software Architecture – logical view</vt:lpstr>
      <vt:lpstr>Software Architecture – logical view</vt:lpstr>
      <vt:lpstr>Software architecture - goals</vt:lpstr>
      <vt:lpstr>Software Architecture – process view</vt:lpstr>
      <vt:lpstr>Software Architecture – development view</vt:lpstr>
      <vt:lpstr>Software Architecture – scenarios</vt:lpstr>
      <vt:lpstr>MainActivity Class</vt:lpstr>
      <vt:lpstr>ldwsprocessor Class</vt:lpstr>
      <vt:lpstr>lanedetector Class</vt:lpstr>
      <vt:lpstr>departurenotifier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Keith Roseberry</cp:lastModifiedBy>
  <cp:revision>44</cp:revision>
  <dcterms:created xsi:type="dcterms:W3CDTF">2018-08-29T21:51:56Z</dcterms:created>
  <dcterms:modified xsi:type="dcterms:W3CDTF">2018-09-16T13:19:51Z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