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nearthedcomics.com/comics/distracted-driv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</a:t>
            </a:r>
            <a:r>
              <a:rPr lang="en-US" dirty="0" smtClean="0"/>
              <a:t>aids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an adaptation of </a:t>
            </a:r>
            <a:r>
              <a:rPr lang="en-US" sz="2800" dirty="0" err="1" smtClean="0"/>
              <a:t>adas</a:t>
            </a:r>
            <a:r>
              <a:rPr lang="en-US" sz="2800" dirty="0" smtClean="0"/>
              <a:t>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</a:t>
            </a:r>
            <a:r>
              <a:rPr lang="en-US" dirty="0" smtClean="0"/>
              <a:t>Android operating system and environment or the Raspberry Pi and Python; </a:t>
            </a:r>
            <a:r>
              <a:rPr lang="en-US" dirty="0"/>
              <a:t>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</a:t>
            </a:r>
            <a:r>
              <a:rPr lang="en-US" dirty="0" smtClean="0"/>
              <a:t>mobile phone platform or the Raspberry </a:t>
            </a:r>
            <a:r>
              <a:rPr lang="en-US" dirty="0"/>
              <a:t>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are… the </a:t>
            </a:r>
            <a:r>
              <a:rPr lang="en-US" b="1" u="sng" dirty="0" smtClean="0"/>
              <a:t>Back seat drivers!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http://unearthedcomics.com/comics/distracted-driving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(Creative Commons License)</a:t>
            </a:r>
            <a:endParaRPr lang="en-US" sz="1400" dirty="0"/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an Android Mobile Phone or a </a:t>
            </a:r>
            <a:r>
              <a:rPr lang="en-US" dirty="0"/>
              <a:t>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members.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Optimizations: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</a:t>
            </a:r>
          </a:p>
          <a:p>
            <a:pPr lvl="1"/>
            <a:r>
              <a:rPr lang="en-US" dirty="0"/>
              <a:t>Notification: When a significant object (or event) is confirmed, notify the driver</a:t>
            </a:r>
          </a:p>
          <a:p>
            <a:r>
              <a:rPr lang="en-US" b="1" u="sng" dirty="0"/>
              <a:t>TBD Details of each independent function:</a:t>
            </a:r>
            <a:r>
              <a:rPr lang="en-US" dirty="0"/>
              <a:t> TBD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performance characteristics that must be achieved</a:t>
            </a:r>
          </a:p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&amp;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Safety</a:t>
            </a:r>
            <a:r>
              <a:rPr lang="en-US" dirty="0" smtClean="0"/>
              <a:t>: ADAS Level 1 (SAE) – Assisted Driving – Minimal Safety Impact</a:t>
            </a:r>
          </a:p>
          <a:p>
            <a:pPr lvl="1"/>
            <a:r>
              <a:rPr lang="en-US" dirty="0" smtClean="0"/>
              <a:t>System has no direct control of the vehicle</a:t>
            </a:r>
          </a:p>
          <a:p>
            <a:pPr lvl="1"/>
            <a:r>
              <a:rPr lang="en-US" dirty="0" smtClean="0"/>
              <a:t>False Alarms: Will increase driver workload, may result in anomalous driver reaction</a:t>
            </a:r>
            <a:endParaRPr lang="en-US" dirty="0" smtClean="0"/>
          </a:p>
          <a:p>
            <a:r>
              <a:rPr lang="en-US" b="1" u="sng" dirty="0" smtClean="0"/>
              <a:t>Reliability</a:t>
            </a:r>
            <a:r>
              <a:rPr lang="en-US" dirty="0" smtClean="0"/>
              <a:t>: Degree to which the system is accurate, consistent and available</a:t>
            </a:r>
          </a:p>
          <a:p>
            <a:pPr lvl="1"/>
            <a:r>
              <a:rPr lang="en-US" dirty="0" smtClean="0"/>
              <a:t>As an aid, the system does not need to have strict reliability objectives</a:t>
            </a:r>
          </a:p>
          <a:p>
            <a:pPr lvl="1"/>
            <a:r>
              <a:rPr lang="en-US" u="sng" dirty="0" smtClean="0"/>
              <a:t>Accuracy Goal</a:t>
            </a:r>
            <a:r>
              <a:rPr lang="en-US" dirty="0" smtClean="0"/>
              <a:t>: 75% of detections/alerts are valid and timely</a:t>
            </a:r>
          </a:p>
          <a:p>
            <a:pPr lvl="1"/>
            <a:r>
              <a:rPr lang="en-US" u="sng" dirty="0" smtClean="0"/>
              <a:t>Consistency Goal</a:t>
            </a:r>
            <a:r>
              <a:rPr lang="en-US" dirty="0" smtClean="0"/>
              <a:t>: 90% of similar events are detected</a:t>
            </a:r>
          </a:p>
          <a:p>
            <a:pPr lvl="1"/>
            <a:r>
              <a:rPr lang="en-US" u="sng" dirty="0" smtClean="0"/>
              <a:t>Availability Goal</a:t>
            </a:r>
            <a:r>
              <a:rPr lang="en-US" dirty="0" smtClean="0"/>
              <a:t>: Operational 90% of the time in normal daylight driving</a:t>
            </a:r>
          </a:p>
          <a:p>
            <a:pPr lvl="2"/>
            <a:r>
              <a:rPr lang="en-US" dirty="0" smtClean="0"/>
              <a:t>Excludes nighttime and bright sunlight/glare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700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Stakeholders, customers and impact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Keith Roseberry</cp:lastModifiedBy>
  <cp:revision>24</cp:revision>
  <dcterms:created xsi:type="dcterms:W3CDTF">2018-08-29T21:51:56Z</dcterms:created>
  <dcterms:modified xsi:type="dcterms:W3CDTF">2018-09-02T14:27:58Z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