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9T18:06:43.845" idx="1">
    <p:pos x="4517" y="855"/>
    <p:text>Each one of these bullet items could be on a separate slide if there's enough content to support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abyte/SSW690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yardbrains.com/experiments/reactiontime" TargetMode="External"/><Relationship Id="rId2" Type="http://schemas.openxmlformats.org/officeDocument/2006/relationships/hyperlink" Target="https://copradar.com/redlight/factor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Team Meetings:</a:t>
            </a:r>
          </a:p>
          <a:p>
            <a:pPr lvl="1"/>
            <a:r>
              <a:rPr lang="en-US" dirty="0"/>
              <a:t>Regular team meetings on Thursdays 7:00 - 9:00 PM Eastern</a:t>
            </a:r>
          </a:p>
          <a:p>
            <a:pPr lvl="1"/>
            <a:r>
              <a:rPr lang="en-US" dirty="0"/>
              <a:t>Shorter "stand-up" meetings on Sundays 7:00 - 7:30 PM Eastern</a:t>
            </a:r>
          </a:p>
          <a:p>
            <a:r>
              <a:rPr lang="en-US" b="1" u="sng" dirty="0"/>
              <a:t>Meeting room:</a:t>
            </a:r>
            <a:r>
              <a:rPr lang="en-US" dirty="0"/>
              <a:t> SSW690 Google Meet room provided by Prof. Rowland</a:t>
            </a:r>
          </a:p>
          <a:p>
            <a:pPr lvl="1"/>
            <a:r>
              <a:rPr lang="en-US" dirty="0" err="1"/>
              <a:t>Whatsapp</a:t>
            </a:r>
            <a:r>
              <a:rPr lang="en-US" dirty="0"/>
              <a:t> for messaging in between meetings</a:t>
            </a:r>
          </a:p>
          <a:p>
            <a:pPr lvl="1"/>
            <a:r>
              <a:rPr lang="en-US" dirty="0"/>
              <a:t>Email for longer messages</a:t>
            </a:r>
          </a:p>
          <a:p>
            <a:r>
              <a:rPr lang="en-US" b="1" u="sng" dirty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Belorkar</a:t>
            </a:r>
            <a:r>
              <a:rPr lang="en-US" u="sng" dirty="0"/>
              <a:t>, </a:t>
            </a:r>
            <a:r>
              <a:rPr lang="en-US" u="sng" dirty="0" err="1"/>
              <a:t>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 err="1"/>
              <a:t>Varadaraju</a:t>
            </a:r>
            <a:r>
              <a:rPr lang="en-US" u="sng" dirty="0"/>
              <a:t>, </a:t>
            </a:r>
            <a:r>
              <a:rPr lang="en-US" u="sng" dirty="0" err="1"/>
              <a:t>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C534-5EBE-4C81-B23F-D7B5EA62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develop a block diagram of the system and possibly the high level internal software processing blocks (we know we might use OpenCV – what else?)</a:t>
            </a:r>
          </a:p>
        </p:txBody>
      </p:sp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considerations</a:t>
            </a:r>
            <a:br>
              <a:rPr lang="en-US" dirty="0"/>
            </a:br>
            <a:r>
              <a:rPr lang="en-US" dirty="0"/>
              <a:t>Emergent system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Extensibility:</a:t>
            </a:r>
            <a:r>
              <a:rPr lang="en-US" dirty="0"/>
              <a:t> TBD – describe how the software should be constructed to allow additional functions to be added without significant rework</a:t>
            </a:r>
          </a:p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Performance:</a:t>
            </a:r>
            <a:r>
              <a:rPr lang="en-US" dirty="0"/>
              <a:t> TBD – describe the performance characteristics that must be achieved by the software</a:t>
            </a:r>
          </a:p>
          <a:p>
            <a:r>
              <a:rPr lang="en-US" b="1" u="sng" dirty="0"/>
              <a:t>Reliability:</a:t>
            </a:r>
            <a:r>
              <a:rPr lang="en-US" dirty="0"/>
              <a:t> TBD – describe how the software must operate in normal and abnormal conditions (e.g., fail safe)</a:t>
            </a:r>
          </a:p>
          <a:p>
            <a:r>
              <a:rPr lang="en-US" b="1" u="sng" dirty="0"/>
              <a:t>Safety:</a:t>
            </a:r>
            <a:r>
              <a:rPr lang="en-US" dirty="0"/>
              <a:t> TBD – describe how the software must achieve safety characteristics (closely related to reliability)</a:t>
            </a:r>
          </a:p>
        </p:txBody>
      </p:sp>
    </p:spTree>
    <p:extLst>
      <p:ext uri="{BB962C8B-B14F-4D97-AF65-F5344CB8AC3E}">
        <p14:creationId xmlns:p14="http://schemas.microsoft.com/office/powerpoint/2010/main" val="423987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Functions the system performs:</a:t>
            </a:r>
            <a:endParaRPr lang="en-US" dirty="0"/>
          </a:p>
          <a:p>
            <a:pPr lvl="1"/>
            <a:r>
              <a:rPr lang="en-US" dirty="0"/>
              <a:t>Object identification: The system identifies objects of interest in the picture frame</a:t>
            </a:r>
          </a:p>
          <a:p>
            <a:pPr lvl="1"/>
            <a:r>
              <a:rPr lang="en-US" dirty="0"/>
              <a:t>Object recognition: Once an object is identified, the system classifies it</a:t>
            </a:r>
          </a:p>
          <a:p>
            <a:pPr lvl="1"/>
            <a:r>
              <a:rPr lang="en-US" dirty="0"/>
              <a:t>Notification: When a significant object (or event) is confirmed, notify the driver</a:t>
            </a:r>
          </a:p>
          <a:p>
            <a:r>
              <a:rPr lang="en-US" b="1" u="sng" dirty="0"/>
              <a:t>TBD Details of each independent function:</a:t>
            </a:r>
            <a:r>
              <a:rPr lang="en-US" dirty="0"/>
              <a:t> TBD</a:t>
            </a:r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Performance:</a:t>
            </a:r>
            <a:r>
              <a:rPr lang="en-US" dirty="0"/>
              <a:t> TBD – describe performance characteristics that must be achieved</a:t>
            </a:r>
          </a:p>
          <a:p>
            <a:r>
              <a:rPr lang="en-US" b="1" u="sng" dirty="0"/>
              <a:t>Needs to yield results fast enough to improve driver safety:</a:t>
            </a:r>
            <a:endParaRPr lang="en-US" dirty="0"/>
          </a:p>
          <a:p>
            <a:pPr lvl="1"/>
            <a:r>
              <a:rPr lang="en-US" dirty="0"/>
              <a:t>Average driver reaction brake time is </a:t>
            </a:r>
            <a:r>
              <a:rPr lang="en-US" b="1" dirty="0"/>
              <a:t>2.3 seconds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https://copradar.com/redlight/factors/index.html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Average reaction time in general:</a:t>
            </a:r>
          </a:p>
          <a:p>
            <a:pPr lvl="2"/>
            <a:r>
              <a:rPr lang="en-US" dirty="0"/>
              <a:t>0.25 seconds for visual stimulus</a:t>
            </a:r>
          </a:p>
          <a:p>
            <a:pPr lvl="2"/>
            <a:r>
              <a:rPr lang="en-US" dirty="0"/>
              <a:t>0.17 for audio stimulus</a:t>
            </a:r>
          </a:p>
          <a:p>
            <a:pPr lvl="2"/>
            <a:r>
              <a:rPr lang="en-US" dirty="0"/>
              <a:t>0.15 seconds for touch stimulus</a:t>
            </a:r>
          </a:p>
          <a:p>
            <a:pPr lvl="2"/>
            <a:r>
              <a:rPr lang="en-US" dirty="0">
                <a:hlinkClick r:id="rId3"/>
              </a:rPr>
              <a:t>https://backyardbrains.com/experiments/reactiontime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62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Stakeholders, customers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Customers:</a:t>
            </a:r>
            <a:r>
              <a:rPr lang="en-US" dirty="0"/>
              <a:t> TBD – identify and describe the customers who will benefit from the system, and what benefits they may achieve.</a:t>
            </a:r>
          </a:p>
          <a:p>
            <a:r>
              <a:rPr lang="en-US" b="1" u="sng" dirty="0"/>
              <a:t>Stakeholders:</a:t>
            </a:r>
            <a:r>
              <a:rPr lang="en-US" dirty="0"/>
              <a:t> TBD – who else benefits from the system and in what way (auto manufacturers, insurance companies, family members,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b="1" u="sng" dirty="0"/>
              <a:t>Impact:</a:t>
            </a:r>
            <a:r>
              <a:rPr lang="en-US" dirty="0"/>
              <a:t> TBD – estimate an impact based on a baseline estimate of the number of collisions due to speeding, lane departure and obstacle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Raspberry Pi, Python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  <a:p>
            <a:r>
              <a:rPr lang="en-US" u="sng" dirty="0"/>
              <a:t>Distributed Team:</a:t>
            </a:r>
            <a:r>
              <a:rPr lang="en-US" dirty="0"/>
              <a:t> Team will have to overcome geographic distances during integration effort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609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Computer vision driving aids</vt:lpstr>
      <vt:lpstr>Team members</vt:lpstr>
      <vt:lpstr>Project overview</vt:lpstr>
      <vt:lpstr>System block diagram</vt:lpstr>
      <vt:lpstr>Architecture and design considerations Emergent system properties</vt:lpstr>
      <vt:lpstr>Modularity</vt:lpstr>
      <vt:lpstr>Performance</vt:lpstr>
      <vt:lpstr>Stakeholders, customers and impact</vt:lpstr>
      <vt:lpstr>Risks and challenges</vt:lpstr>
      <vt:lpstr>Team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lastModifiedBy>Rakshith Varadaraju</cp:lastModifiedBy>
  <cp:revision>11</cp:revision>
  <dcterms:created xsi:type="dcterms:W3CDTF">2018-08-29T21:51:56Z</dcterms:created>
  <dcterms:modified xsi:type="dcterms:W3CDTF">2018-09-02T12:21:39Z</dcterms:modified>
</cp:coreProperties>
</file>