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70" r:id="rId7"/>
    <p:sldId id="264" r:id="rId8"/>
    <p:sldId id="265" r:id="rId9"/>
    <p:sldId id="271" r:id="rId10"/>
    <p:sldId id="26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47-54AA-4A5F-AB75-03E44D1874A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55AD-5A33-45C2-86FC-1D5AA03A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9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Sapana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  <a:br>
              <a:rPr lang="en-US" dirty="0"/>
            </a:br>
            <a:r>
              <a:rPr lang="en-US" sz="2800" dirty="0"/>
              <a:t>an adaptation of adas to the android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</a:t>
            </a:r>
            <a:r>
              <a:rPr lang="en-US" dirty="0"/>
              <a:t> Class</a:t>
            </a:r>
          </a:p>
        </p:txBody>
      </p:sp>
      <p:pic>
        <p:nvPicPr>
          <p:cNvPr id="2050" name="Picture 2" descr="https://github.com/Scarabyte/SSW690-Project/raw/master/docs/MainActivity.png">
            <a:extLst>
              <a:ext uri="{FF2B5EF4-FFF2-40B4-BE49-F238E27FC236}">
                <a16:creationId xmlns:a16="http://schemas.microsoft.com/office/drawing/2014/main" id="{C3A3AE3A-6610-47E4-B287-C0B0AADBB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539206"/>
            <a:ext cx="62960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9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ldwsprocessor</a:t>
            </a:r>
            <a:r>
              <a:rPr lang="en-US" dirty="0"/>
              <a:t>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3F10D-E98E-421A-9A47-150361AF5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150" y="3110706"/>
            <a:ext cx="6486525" cy="1819275"/>
          </a:xfrm>
        </p:spPr>
      </p:pic>
    </p:spTree>
    <p:extLst>
      <p:ext uri="{BB962C8B-B14F-4D97-AF65-F5344CB8AC3E}">
        <p14:creationId xmlns:p14="http://schemas.microsoft.com/office/powerpoint/2010/main" val="209244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lanedetector</a:t>
            </a:r>
            <a:r>
              <a:rPr lang="en-US" dirty="0"/>
              <a:t>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06390-DCF6-4E1A-B28B-5E382C90D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525" y="3039269"/>
            <a:ext cx="3533775" cy="1962150"/>
          </a:xfrm>
        </p:spPr>
      </p:pic>
    </p:spTree>
    <p:extLst>
      <p:ext uri="{BB962C8B-B14F-4D97-AF65-F5344CB8AC3E}">
        <p14:creationId xmlns:p14="http://schemas.microsoft.com/office/powerpoint/2010/main" val="15354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8"/>
            <a:r>
              <a:rPr lang="en-US" sz="20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5409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Belorkar, Sapana</a:t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/>
              <a:t>Varadaraju, Rakshith</a:t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an Android Mobile Phone, develop computer vision processing to perform the following functions</a:t>
            </a:r>
          </a:p>
          <a:p>
            <a:r>
              <a:rPr lang="en-US" dirty="0"/>
              <a:t>Project will attempt one or more of: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  <a:p>
            <a:pPr lvl="1"/>
            <a:r>
              <a:rPr lang="en-US" b="1" u="sng" dirty="0"/>
              <a:t>DEFERRED: 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  <a:p>
            <a:pPr lvl="1"/>
            <a:r>
              <a:rPr lang="en-US" b="1" u="sng" dirty="0"/>
              <a:t>DEFERRED: 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CF72C3-5213-4C14-94B1-08C1BB3C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598" y="2249488"/>
            <a:ext cx="8943629" cy="3541712"/>
          </a:xfrm>
        </p:spPr>
      </p:pic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1026" name="Picture 2" descr="https://github.com/Scarabyte/SSW690-Project/raw/master/docs/Back%20Seat%20Driver%20App%20Architecture.png">
            <a:extLst>
              <a:ext uri="{FF2B5EF4-FFF2-40B4-BE49-F238E27FC236}">
                <a16:creationId xmlns:a16="http://schemas.microsoft.com/office/drawing/2014/main" id="{943D4075-5EBF-46D8-BD7A-313F1CB79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36" y="2529869"/>
            <a:ext cx="5038354" cy="298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ED8C-8056-413E-A592-BB0187CD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FA08-610A-483E-89FC-84C6BD4C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Extensibility</a:t>
            </a:r>
          </a:p>
          <a:p>
            <a:pPr lvl="1"/>
            <a:r>
              <a:rPr lang="en-US" dirty="0" err="1"/>
              <a:t>MainActivity</a:t>
            </a:r>
            <a:r>
              <a:rPr lang="en-US" dirty="0"/>
              <a:t> invokes additional "processor" classes</a:t>
            </a:r>
          </a:p>
          <a:p>
            <a:r>
              <a:rPr lang="en-US" b="1" u="sng" dirty="0"/>
              <a:t>Modularity</a:t>
            </a:r>
          </a:p>
          <a:p>
            <a:pPr lvl="1"/>
            <a:r>
              <a:rPr lang="en-US" dirty="0"/>
              <a:t>Partitioning of the major sub-functions of the application functionality into separate classes</a:t>
            </a:r>
          </a:p>
          <a:p>
            <a:pPr lvl="1"/>
            <a:r>
              <a:rPr lang="en-US" dirty="0"/>
              <a:t>Team members work independently on the classes.</a:t>
            </a:r>
          </a:p>
          <a:p>
            <a:r>
              <a:rPr lang="en-US" b="1" u="sng" dirty="0"/>
              <a:t>Performance</a:t>
            </a:r>
          </a:p>
          <a:p>
            <a:pPr lvl="1"/>
            <a:r>
              <a:rPr lang="en-US" dirty="0"/>
              <a:t>Streamlining of the processing into a serial/pipeline methodology</a:t>
            </a:r>
          </a:p>
          <a:p>
            <a:pPr lvl="2"/>
            <a:r>
              <a:rPr lang="en-US" dirty="0" err="1"/>
              <a:t>MainActivity</a:t>
            </a:r>
            <a:r>
              <a:rPr lang="en-US" dirty="0"/>
              <a:t> invokes the </a:t>
            </a:r>
            <a:r>
              <a:rPr lang="en-US" dirty="0" err="1"/>
              <a:t>LDWSProcessor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LaneDeparture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9844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361" y="194855"/>
            <a:ext cx="9905998" cy="994797"/>
          </a:xfrm>
        </p:spPr>
        <p:txBody>
          <a:bodyPr/>
          <a:lstStyle/>
          <a:p>
            <a:r>
              <a:rPr lang="en-US" dirty="0"/>
              <a:t>Software Architecture – process view</a:t>
            </a:r>
          </a:p>
        </p:txBody>
      </p:sp>
      <p:pic>
        <p:nvPicPr>
          <p:cNvPr id="1026" name="Picture 2" descr="C:\Users\pw53950\Documents\SSW690ProcessArchitecture-Pa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61" y="1029914"/>
            <a:ext cx="4398285" cy="56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87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development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C3B2D-82BC-4639-8395-89D81B44E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saturation sat="27000"/>
                    </a14:imgEffect>
                    <a14:imgEffect>
                      <a14:brightnessContrast bright="21000" contras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3668" y="2249488"/>
            <a:ext cx="5972783" cy="3878938"/>
          </a:xfrm>
        </p:spPr>
      </p:pic>
    </p:spTree>
    <p:extLst>
      <p:ext uri="{BB962C8B-B14F-4D97-AF65-F5344CB8AC3E}">
        <p14:creationId xmlns:p14="http://schemas.microsoft.com/office/powerpoint/2010/main" val="196198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8CA0-7FC4-4DDA-8B85-BC21CA25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Normal Operation</a:t>
            </a:r>
          </a:p>
          <a:p>
            <a:pPr lvl="1"/>
            <a:r>
              <a:rPr lang="en-US" dirty="0"/>
              <a:t>Launch Application</a:t>
            </a:r>
          </a:p>
          <a:p>
            <a:pPr lvl="1"/>
            <a:r>
              <a:rPr lang="en-US" dirty="0"/>
              <a:t>Application monitors for lane departure</a:t>
            </a:r>
          </a:p>
          <a:p>
            <a:pPr lvl="1"/>
            <a:r>
              <a:rPr lang="en-US" dirty="0"/>
              <a:t>Application alerts user when car is close to leaving the lane</a:t>
            </a:r>
          </a:p>
          <a:p>
            <a:pPr lvl="1"/>
            <a:r>
              <a:rPr lang="en-US" dirty="0"/>
              <a:t>User closes application at end of trip</a:t>
            </a:r>
          </a:p>
          <a:p>
            <a:r>
              <a:rPr lang="en-US" dirty="0"/>
              <a:t>Lane Departure Alert</a:t>
            </a:r>
          </a:p>
          <a:p>
            <a:pPr lvl="1"/>
            <a:r>
              <a:rPr lang="en-US" dirty="0"/>
              <a:t>Launch Application</a:t>
            </a:r>
          </a:p>
          <a:p>
            <a:pPr lvl="1"/>
            <a:r>
              <a:rPr lang="en-US" dirty="0"/>
              <a:t>Application monitors for lane departure</a:t>
            </a:r>
          </a:p>
          <a:p>
            <a:pPr lvl="1"/>
            <a:r>
              <a:rPr lang="en-US" dirty="0"/>
              <a:t>Application detects lane departure</a:t>
            </a:r>
          </a:p>
          <a:p>
            <a:pPr lvl="1"/>
            <a:r>
              <a:rPr lang="en-US" dirty="0"/>
              <a:t>Application triggers audio alert</a:t>
            </a:r>
          </a:p>
          <a:p>
            <a:pPr lvl="1"/>
            <a:r>
              <a:rPr lang="en-US" dirty="0"/>
              <a:t>Application continues to monitor next lane departure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367AC-E73D-4AB5-9E52-A0319470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35" y="1717823"/>
            <a:ext cx="53149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59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272</Words>
  <Application>Microsoft Office PowerPoint</Application>
  <PresentationFormat>Widescreen</PresentationFormat>
  <Paragraphs>65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Computer vision driving aids an adaptation of adas to the android platform</vt:lpstr>
      <vt:lpstr>Team members</vt:lpstr>
      <vt:lpstr>Project overview</vt:lpstr>
      <vt:lpstr>Software Architecture – logical view</vt:lpstr>
      <vt:lpstr>Software Architecture – logical view</vt:lpstr>
      <vt:lpstr>Software architecture - goals</vt:lpstr>
      <vt:lpstr>Software Architecture – process view</vt:lpstr>
      <vt:lpstr>Software Architecture – development view</vt:lpstr>
      <vt:lpstr>Software Architecture – scenarios</vt:lpstr>
      <vt:lpstr>MainActivity Class</vt:lpstr>
      <vt:lpstr>ldwsprocessor Class</vt:lpstr>
      <vt:lpstr>lanedetector Class</vt:lpstr>
      <vt:lpstr>departurenotifier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keywords>Non Technical</cp:keywords>
  <cp:lastModifiedBy>Keith Roseberry</cp:lastModifiedBy>
  <cp:revision>51</cp:revision>
  <dcterms:created xsi:type="dcterms:W3CDTF">2018-08-29T21:51:56Z</dcterms:created>
  <dcterms:modified xsi:type="dcterms:W3CDTF">2018-09-18T22:03:31Z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cb873e4b-f79e-427c-a7f4-073232b561a4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