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4"/>
    <p:sldMasterId id="2147483672" r:id="rId5"/>
  </p:sldMasterIdLst>
  <p:notesMasterIdLst>
    <p:notesMasterId r:id="rId7"/>
  </p:notesMasterIdLst>
  <p:sldIdLst>
    <p:sldId id="4132" r:id="rId6"/>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iyI/pHo6PwSAyazgJXODi3Yg0h4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shal Asthana"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17" autoAdjust="0"/>
  </p:normalViewPr>
  <p:slideViewPr>
    <p:cSldViewPr snapToGrid="0">
      <p:cViewPr varScale="1">
        <p:scale>
          <a:sx n="103" d="100"/>
          <a:sy n="103" d="100"/>
        </p:scale>
        <p:origin x="792"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1" d="100"/>
          <a:sy n="61" d="100"/>
        </p:scale>
        <p:origin x="3163" y="41"/>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34" Type="http://schemas.openxmlformats.org/officeDocument/2006/relationships/tableStyles" Target="tableStyles.xml"/><Relationship Id="rId7"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customXml" Target="../customXml/item2.xml"/><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1.xml"/><Relationship Id="rId32" Type="http://schemas.openxmlformats.org/officeDocument/2006/relationships/viewProps" Target="viewProps.xml"/><Relationship Id="rId5" Type="http://schemas.openxmlformats.org/officeDocument/2006/relationships/slideMaster" Target="slideMasters/slideMaster2.xml"/><Relationship Id="rId31" Type="http://schemas.openxmlformats.org/officeDocument/2006/relationships/presProps" Target="presProps.xml"/><Relationship Id="rId4" Type="http://schemas.openxmlformats.org/officeDocument/2006/relationships/slideMaster" Target="slideMasters/slideMaster1.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763" y="481013"/>
            <a:ext cx="3565525" cy="2006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444782" y="2795785"/>
            <a:ext cx="5991864" cy="5747584"/>
          </a:xfrm>
          <a:prstGeom prst="rect">
            <a:avLst/>
          </a:prstGeom>
          <a:noFill/>
          <a:ln>
            <a:noFill/>
          </a:ln>
        </p:spPr>
        <p:txBody>
          <a:bodyPr spcFirstLastPara="1" wrap="square" lIns="92476" tIns="92476" rIns="92476" bIns="92476"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8174-168C-A4E9-A79E-960BEC7DE8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ED5F5EF-FBA6-F82E-A6C6-5B53CA06E9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70ACA4C-8E00-9C6A-52E9-35F9C69A0C09}"/>
              </a:ext>
            </a:extLst>
          </p:cNvPr>
          <p:cNvSpPr>
            <a:spLocks noGrp="1"/>
          </p:cNvSpPr>
          <p:nvPr>
            <p:ph type="dt" sz="half" idx="10"/>
          </p:nvPr>
        </p:nvSpPr>
        <p:spPr/>
        <p:txBody>
          <a:bodyPr/>
          <a:lstStyle/>
          <a:p>
            <a:endParaRPr lang="en-CA"/>
          </a:p>
        </p:txBody>
      </p:sp>
      <p:sp>
        <p:nvSpPr>
          <p:cNvPr id="5" name="Footer Placeholder 4">
            <a:extLst>
              <a:ext uri="{FF2B5EF4-FFF2-40B4-BE49-F238E27FC236}">
                <a16:creationId xmlns:a16="http://schemas.microsoft.com/office/drawing/2014/main" id="{C1156664-A574-22CB-60B1-CCF4E9D165C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B5E994C-E675-9B42-391A-7CAD8872939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300000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BF21-4B16-5FC2-2002-7F797772260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6FA14C5-F3B7-553C-35C2-954571C2D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32C8BD9-950C-A363-EBD2-B30A7F539BC6}"/>
              </a:ext>
            </a:extLst>
          </p:cNvPr>
          <p:cNvSpPr>
            <a:spLocks noGrp="1"/>
          </p:cNvSpPr>
          <p:nvPr>
            <p:ph type="dt" sz="half" idx="10"/>
          </p:nvPr>
        </p:nvSpPr>
        <p:spPr/>
        <p:txBody>
          <a:bodyPr/>
          <a:lstStyle/>
          <a:p>
            <a:endParaRPr lang="en-CA"/>
          </a:p>
        </p:txBody>
      </p:sp>
      <p:sp>
        <p:nvSpPr>
          <p:cNvPr id="5" name="Footer Placeholder 4">
            <a:extLst>
              <a:ext uri="{FF2B5EF4-FFF2-40B4-BE49-F238E27FC236}">
                <a16:creationId xmlns:a16="http://schemas.microsoft.com/office/drawing/2014/main" id="{65E4C85F-C0F1-CB12-8902-E4191F54345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AE5778D-D061-713F-9D20-AF56695F75C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49022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4937D1-629D-7016-8EC5-620195E60E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F1EEDFF-8B84-4DA3-FAF1-35F095184B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B62502C-14ED-F5A7-3D8F-139E4B5B8DC3}"/>
              </a:ext>
            </a:extLst>
          </p:cNvPr>
          <p:cNvSpPr>
            <a:spLocks noGrp="1"/>
          </p:cNvSpPr>
          <p:nvPr>
            <p:ph type="dt" sz="half" idx="10"/>
          </p:nvPr>
        </p:nvSpPr>
        <p:spPr/>
        <p:txBody>
          <a:bodyPr/>
          <a:lstStyle/>
          <a:p>
            <a:endParaRPr lang="en-CA"/>
          </a:p>
        </p:txBody>
      </p:sp>
      <p:sp>
        <p:nvSpPr>
          <p:cNvPr id="5" name="Footer Placeholder 4">
            <a:extLst>
              <a:ext uri="{FF2B5EF4-FFF2-40B4-BE49-F238E27FC236}">
                <a16:creationId xmlns:a16="http://schemas.microsoft.com/office/drawing/2014/main" id="{0CD1A3B1-0BA5-AF7A-338B-4FE268A33FF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857E2A4-4A72-F016-25F0-B646F2758AA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285412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A47CA-EC56-521D-A1B3-FB5DD82C88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97DB088-E2CB-8521-0767-50B52A46AD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EB0DD2B-61E0-48D8-1150-5DDD432C425F}"/>
              </a:ext>
            </a:extLst>
          </p:cNvPr>
          <p:cNvSpPr>
            <a:spLocks noGrp="1"/>
          </p:cNvSpPr>
          <p:nvPr>
            <p:ph type="dt" sz="half" idx="10"/>
          </p:nvPr>
        </p:nvSpPr>
        <p:spPr/>
        <p:txBody>
          <a:bodyPr/>
          <a:lstStyle/>
          <a:p>
            <a:fld id="{621F29EA-ED35-4C4B-AEED-E51DE6BE4992}" type="datetimeFigureOut">
              <a:rPr lang="en-CA" smtClean="0"/>
              <a:t>20-Jun-2023</a:t>
            </a:fld>
            <a:endParaRPr lang="en-CA"/>
          </a:p>
        </p:txBody>
      </p:sp>
      <p:sp>
        <p:nvSpPr>
          <p:cNvPr id="5" name="Footer Placeholder 4">
            <a:extLst>
              <a:ext uri="{FF2B5EF4-FFF2-40B4-BE49-F238E27FC236}">
                <a16:creationId xmlns:a16="http://schemas.microsoft.com/office/drawing/2014/main" id="{4F548CA8-B3F9-7F3E-328C-05D45D6E1EA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3E0F7A6-5FA2-885C-D32C-31F7E158D270}"/>
              </a:ext>
            </a:extLst>
          </p:cNvPr>
          <p:cNvSpPr>
            <a:spLocks noGrp="1"/>
          </p:cNvSpPr>
          <p:nvPr>
            <p:ph type="sldNum" sz="quarter" idx="12"/>
          </p:nvPr>
        </p:nvSpPr>
        <p:spPr/>
        <p:txBody>
          <a:bodyPr/>
          <a:lstStyle/>
          <a:p>
            <a:fld id="{B36D0441-B3C7-4FE6-9B68-355CCDD0E17F}" type="slidenum">
              <a:rPr lang="en-CA" smtClean="0"/>
              <a:t>‹#›</a:t>
            </a:fld>
            <a:endParaRPr lang="en-CA"/>
          </a:p>
        </p:txBody>
      </p:sp>
    </p:spTree>
    <p:extLst>
      <p:ext uri="{BB962C8B-B14F-4D97-AF65-F5344CB8AC3E}">
        <p14:creationId xmlns:p14="http://schemas.microsoft.com/office/powerpoint/2010/main" val="2927395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1B108-2785-CF76-D321-F5C27CF22EC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8CFD86B-57D5-7860-038A-779A35A9D9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C02E1A1-6C55-0926-BDA7-1067D6117BB2}"/>
              </a:ext>
            </a:extLst>
          </p:cNvPr>
          <p:cNvSpPr>
            <a:spLocks noGrp="1"/>
          </p:cNvSpPr>
          <p:nvPr>
            <p:ph type="dt" sz="half" idx="10"/>
          </p:nvPr>
        </p:nvSpPr>
        <p:spPr/>
        <p:txBody>
          <a:bodyPr/>
          <a:lstStyle/>
          <a:p>
            <a:fld id="{621F29EA-ED35-4C4B-AEED-E51DE6BE4992}" type="datetimeFigureOut">
              <a:rPr lang="en-CA" smtClean="0"/>
              <a:t>20-Jun-2023</a:t>
            </a:fld>
            <a:endParaRPr lang="en-CA"/>
          </a:p>
        </p:txBody>
      </p:sp>
      <p:sp>
        <p:nvSpPr>
          <p:cNvPr id="5" name="Footer Placeholder 4">
            <a:extLst>
              <a:ext uri="{FF2B5EF4-FFF2-40B4-BE49-F238E27FC236}">
                <a16:creationId xmlns:a16="http://schemas.microsoft.com/office/drawing/2014/main" id="{85222E6A-C40B-A112-C2DD-7577A99B2E9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6E11383-89B8-29C7-F084-0F151C79E23C}"/>
              </a:ext>
            </a:extLst>
          </p:cNvPr>
          <p:cNvSpPr>
            <a:spLocks noGrp="1"/>
          </p:cNvSpPr>
          <p:nvPr>
            <p:ph type="sldNum" sz="quarter" idx="12"/>
          </p:nvPr>
        </p:nvSpPr>
        <p:spPr/>
        <p:txBody>
          <a:bodyPr/>
          <a:lstStyle/>
          <a:p>
            <a:fld id="{B36D0441-B3C7-4FE6-9B68-355CCDD0E17F}" type="slidenum">
              <a:rPr lang="en-CA" smtClean="0"/>
              <a:t>‹#›</a:t>
            </a:fld>
            <a:endParaRPr lang="en-CA"/>
          </a:p>
        </p:txBody>
      </p:sp>
    </p:spTree>
    <p:extLst>
      <p:ext uri="{BB962C8B-B14F-4D97-AF65-F5344CB8AC3E}">
        <p14:creationId xmlns:p14="http://schemas.microsoft.com/office/powerpoint/2010/main" val="183571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62C52-ABBD-3FA6-7C0E-B6EC23AFEA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86869DC-C4C7-1EB0-79AC-FA8E2F370A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256BB2-5DC2-7E35-0A30-3AD192738228}"/>
              </a:ext>
            </a:extLst>
          </p:cNvPr>
          <p:cNvSpPr>
            <a:spLocks noGrp="1"/>
          </p:cNvSpPr>
          <p:nvPr>
            <p:ph type="dt" sz="half" idx="10"/>
          </p:nvPr>
        </p:nvSpPr>
        <p:spPr/>
        <p:txBody>
          <a:bodyPr/>
          <a:lstStyle/>
          <a:p>
            <a:fld id="{621F29EA-ED35-4C4B-AEED-E51DE6BE4992}" type="datetimeFigureOut">
              <a:rPr lang="en-CA" smtClean="0"/>
              <a:t>20-Jun-2023</a:t>
            </a:fld>
            <a:endParaRPr lang="en-CA"/>
          </a:p>
        </p:txBody>
      </p:sp>
      <p:sp>
        <p:nvSpPr>
          <p:cNvPr id="5" name="Footer Placeholder 4">
            <a:extLst>
              <a:ext uri="{FF2B5EF4-FFF2-40B4-BE49-F238E27FC236}">
                <a16:creationId xmlns:a16="http://schemas.microsoft.com/office/drawing/2014/main" id="{0861BCA2-8D93-769A-4529-9D4A4CBDAAE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A93429F-437E-027E-F233-2E2B89243F06}"/>
              </a:ext>
            </a:extLst>
          </p:cNvPr>
          <p:cNvSpPr>
            <a:spLocks noGrp="1"/>
          </p:cNvSpPr>
          <p:nvPr>
            <p:ph type="sldNum" sz="quarter" idx="12"/>
          </p:nvPr>
        </p:nvSpPr>
        <p:spPr/>
        <p:txBody>
          <a:bodyPr/>
          <a:lstStyle/>
          <a:p>
            <a:fld id="{B36D0441-B3C7-4FE6-9B68-355CCDD0E17F}" type="slidenum">
              <a:rPr lang="en-CA" smtClean="0"/>
              <a:t>‹#›</a:t>
            </a:fld>
            <a:endParaRPr lang="en-CA"/>
          </a:p>
        </p:txBody>
      </p:sp>
    </p:spTree>
    <p:extLst>
      <p:ext uri="{BB962C8B-B14F-4D97-AF65-F5344CB8AC3E}">
        <p14:creationId xmlns:p14="http://schemas.microsoft.com/office/powerpoint/2010/main" val="707703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B6836-C756-5778-E1C5-087136E6006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F003C9D-48CB-8B71-E6E9-0C31C23E86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B1F8D84-5952-4B72-2AA9-BCA8243688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8A0B310-ADB2-8C75-FF25-2F6B070735EE}"/>
              </a:ext>
            </a:extLst>
          </p:cNvPr>
          <p:cNvSpPr>
            <a:spLocks noGrp="1"/>
          </p:cNvSpPr>
          <p:nvPr>
            <p:ph type="dt" sz="half" idx="10"/>
          </p:nvPr>
        </p:nvSpPr>
        <p:spPr/>
        <p:txBody>
          <a:bodyPr/>
          <a:lstStyle/>
          <a:p>
            <a:fld id="{621F29EA-ED35-4C4B-AEED-E51DE6BE4992}" type="datetimeFigureOut">
              <a:rPr lang="en-CA" smtClean="0"/>
              <a:t>20-Jun-2023</a:t>
            </a:fld>
            <a:endParaRPr lang="en-CA"/>
          </a:p>
        </p:txBody>
      </p:sp>
      <p:sp>
        <p:nvSpPr>
          <p:cNvPr id="6" name="Footer Placeholder 5">
            <a:extLst>
              <a:ext uri="{FF2B5EF4-FFF2-40B4-BE49-F238E27FC236}">
                <a16:creationId xmlns:a16="http://schemas.microsoft.com/office/drawing/2014/main" id="{424E2B18-15C6-44A4-192D-EFF174B976C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5092A99-5BA0-D55E-96BE-B0E817468EFB}"/>
              </a:ext>
            </a:extLst>
          </p:cNvPr>
          <p:cNvSpPr>
            <a:spLocks noGrp="1"/>
          </p:cNvSpPr>
          <p:nvPr>
            <p:ph type="sldNum" sz="quarter" idx="12"/>
          </p:nvPr>
        </p:nvSpPr>
        <p:spPr/>
        <p:txBody>
          <a:bodyPr/>
          <a:lstStyle/>
          <a:p>
            <a:fld id="{B36D0441-B3C7-4FE6-9B68-355CCDD0E17F}" type="slidenum">
              <a:rPr lang="en-CA" smtClean="0"/>
              <a:t>‹#›</a:t>
            </a:fld>
            <a:endParaRPr lang="en-CA"/>
          </a:p>
        </p:txBody>
      </p:sp>
    </p:spTree>
    <p:extLst>
      <p:ext uri="{BB962C8B-B14F-4D97-AF65-F5344CB8AC3E}">
        <p14:creationId xmlns:p14="http://schemas.microsoft.com/office/powerpoint/2010/main" val="1580023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4F6B-9740-00C3-3530-A5BAE8CF15A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DF6A8F2-A20F-0CA7-686E-CBDFA961DF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60A8A1-9A03-08FA-5FF7-15DB749FF5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2BED1BB-BCD6-7B34-9C4F-5A0250E747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4B6BCF-B1A4-3B28-D424-929BF5C975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0F32D74-20CD-A0D0-30C1-3FE8D5BEC3AD}"/>
              </a:ext>
            </a:extLst>
          </p:cNvPr>
          <p:cNvSpPr>
            <a:spLocks noGrp="1"/>
          </p:cNvSpPr>
          <p:nvPr>
            <p:ph type="dt" sz="half" idx="10"/>
          </p:nvPr>
        </p:nvSpPr>
        <p:spPr/>
        <p:txBody>
          <a:bodyPr/>
          <a:lstStyle/>
          <a:p>
            <a:fld id="{621F29EA-ED35-4C4B-AEED-E51DE6BE4992}" type="datetimeFigureOut">
              <a:rPr lang="en-CA" smtClean="0"/>
              <a:t>20-Jun-2023</a:t>
            </a:fld>
            <a:endParaRPr lang="en-CA"/>
          </a:p>
        </p:txBody>
      </p:sp>
      <p:sp>
        <p:nvSpPr>
          <p:cNvPr id="8" name="Footer Placeholder 7">
            <a:extLst>
              <a:ext uri="{FF2B5EF4-FFF2-40B4-BE49-F238E27FC236}">
                <a16:creationId xmlns:a16="http://schemas.microsoft.com/office/drawing/2014/main" id="{70C34FEB-F404-C1FD-0C61-32C770E690D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DBADEE6-50C3-5B9A-8DCA-7E88DB92DE37}"/>
              </a:ext>
            </a:extLst>
          </p:cNvPr>
          <p:cNvSpPr>
            <a:spLocks noGrp="1"/>
          </p:cNvSpPr>
          <p:nvPr>
            <p:ph type="sldNum" sz="quarter" idx="12"/>
          </p:nvPr>
        </p:nvSpPr>
        <p:spPr/>
        <p:txBody>
          <a:bodyPr/>
          <a:lstStyle/>
          <a:p>
            <a:fld id="{B36D0441-B3C7-4FE6-9B68-355CCDD0E17F}" type="slidenum">
              <a:rPr lang="en-CA" smtClean="0"/>
              <a:t>‹#›</a:t>
            </a:fld>
            <a:endParaRPr lang="en-CA"/>
          </a:p>
        </p:txBody>
      </p:sp>
    </p:spTree>
    <p:extLst>
      <p:ext uri="{BB962C8B-B14F-4D97-AF65-F5344CB8AC3E}">
        <p14:creationId xmlns:p14="http://schemas.microsoft.com/office/powerpoint/2010/main" val="2756358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615FF-482D-7E11-8608-A6E0989A87D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4B4ED98-328E-AF3F-1C19-1AC3BA8EC913}"/>
              </a:ext>
            </a:extLst>
          </p:cNvPr>
          <p:cNvSpPr>
            <a:spLocks noGrp="1"/>
          </p:cNvSpPr>
          <p:nvPr>
            <p:ph type="dt" sz="half" idx="10"/>
          </p:nvPr>
        </p:nvSpPr>
        <p:spPr/>
        <p:txBody>
          <a:bodyPr/>
          <a:lstStyle/>
          <a:p>
            <a:fld id="{621F29EA-ED35-4C4B-AEED-E51DE6BE4992}" type="datetimeFigureOut">
              <a:rPr lang="en-CA" smtClean="0"/>
              <a:t>20-Jun-2023</a:t>
            </a:fld>
            <a:endParaRPr lang="en-CA"/>
          </a:p>
        </p:txBody>
      </p:sp>
      <p:sp>
        <p:nvSpPr>
          <p:cNvPr id="4" name="Footer Placeholder 3">
            <a:extLst>
              <a:ext uri="{FF2B5EF4-FFF2-40B4-BE49-F238E27FC236}">
                <a16:creationId xmlns:a16="http://schemas.microsoft.com/office/drawing/2014/main" id="{44102C5F-A458-3703-3D94-3D508624946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1CD932A-5885-88A7-98DE-2C0B256F8DBA}"/>
              </a:ext>
            </a:extLst>
          </p:cNvPr>
          <p:cNvSpPr>
            <a:spLocks noGrp="1"/>
          </p:cNvSpPr>
          <p:nvPr>
            <p:ph type="sldNum" sz="quarter" idx="12"/>
          </p:nvPr>
        </p:nvSpPr>
        <p:spPr/>
        <p:txBody>
          <a:bodyPr/>
          <a:lstStyle/>
          <a:p>
            <a:fld id="{B36D0441-B3C7-4FE6-9B68-355CCDD0E17F}" type="slidenum">
              <a:rPr lang="en-CA" smtClean="0"/>
              <a:t>‹#›</a:t>
            </a:fld>
            <a:endParaRPr lang="en-CA"/>
          </a:p>
        </p:txBody>
      </p:sp>
    </p:spTree>
    <p:extLst>
      <p:ext uri="{BB962C8B-B14F-4D97-AF65-F5344CB8AC3E}">
        <p14:creationId xmlns:p14="http://schemas.microsoft.com/office/powerpoint/2010/main" val="22412767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7BDFBA-D341-12A0-78DA-C37876E494F7}"/>
              </a:ext>
            </a:extLst>
          </p:cNvPr>
          <p:cNvSpPr>
            <a:spLocks noGrp="1"/>
          </p:cNvSpPr>
          <p:nvPr>
            <p:ph type="dt" sz="half" idx="10"/>
          </p:nvPr>
        </p:nvSpPr>
        <p:spPr/>
        <p:txBody>
          <a:bodyPr/>
          <a:lstStyle/>
          <a:p>
            <a:fld id="{621F29EA-ED35-4C4B-AEED-E51DE6BE4992}" type="datetimeFigureOut">
              <a:rPr lang="en-CA" smtClean="0"/>
              <a:t>20-Jun-2023</a:t>
            </a:fld>
            <a:endParaRPr lang="en-CA"/>
          </a:p>
        </p:txBody>
      </p:sp>
      <p:sp>
        <p:nvSpPr>
          <p:cNvPr id="3" name="Footer Placeholder 2">
            <a:extLst>
              <a:ext uri="{FF2B5EF4-FFF2-40B4-BE49-F238E27FC236}">
                <a16:creationId xmlns:a16="http://schemas.microsoft.com/office/drawing/2014/main" id="{339347F5-17FF-85F8-226C-92A8510B71F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E0B68EB-7053-3110-D9D9-FB003537F6E7}"/>
              </a:ext>
            </a:extLst>
          </p:cNvPr>
          <p:cNvSpPr>
            <a:spLocks noGrp="1"/>
          </p:cNvSpPr>
          <p:nvPr>
            <p:ph type="sldNum" sz="quarter" idx="12"/>
          </p:nvPr>
        </p:nvSpPr>
        <p:spPr/>
        <p:txBody>
          <a:bodyPr/>
          <a:lstStyle/>
          <a:p>
            <a:fld id="{B36D0441-B3C7-4FE6-9B68-355CCDD0E17F}" type="slidenum">
              <a:rPr lang="en-CA" smtClean="0"/>
              <a:t>‹#›</a:t>
            </a:fld>
            <a:endParaRPr lang="en-CA"/>
          </a:p>
        </p:txBody>
      </p:sp>
    </p:spTree>
    <p:extLst>
      <p:ext uri="{BB962C8B-B14F-4D97-AF65-F5344CB8AC3E}">
        <p14:creationId xmlns:p14="http://schemas.microsoft.com/office/powerpoint/2010/main" val="19780150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D7ED9-EF11-0004-AB94-DE10273D77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A3FF1CD-73FD-CDA2-7239-DA1DFF490A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86265BF-A272-5F77-76BF-AD68B7A3F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026147-6F37-4923-85DE-55F115741CA0}"/>
              </a:ext>
            </a:extLst>
          </p:cNvPr>
          <p:cNvSpPr>
            <a:spLocks noGrp="1"/>
          </p:cNvSpPr>
          <p:nvPr>
            <p:ph type="dt" sz="half" idx="10"/>
          </p:nvPr>
        </p:nvSpPr>
        <p:spPr/>
        <p:txBody>
          <a:bodyPr/>
          <a:lstStyle/>
          <a:p>
            <a:fld id="{621F29EA-ED35-4C4B-AEED-E51DE6BE4992}" type="datetimeFigureOut">
              <a:rPr lang="en-CA" smtClean="0"/>
              <a:t>20-Jun-2023</a:t>
            </a:fld>
            <a:endParaRPr lang="en-CA"/>
          </a:p>
        </p:txBody>
      </p:sp>
      <p:sp>
        <p:nvSpPr>
          <p:cNvPr id="6" name="Footer Placeholder 5">
            <a:extLst>
              <a:ext uri="{FF2B5EF4-FFF2-40B4-BE49-F238E27FC236}">
                <a16:creationId xmlns:a16="http://schemas.microsoft.com/office/drawing/2014/main" id="{11E6EED8-CAA9-450A-3F18-CB8C13E82CE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BC9038D-3276-2DB7-6C75-49219C622CA0}"/>
              </a:ext>
            </a:extLst>
          </p:cNvPr>
          <p:cNvSpPr>
            <a:spLocks noGrp="1"/>
          </p:cNvSpPr>
          <p:nvPr>
            <p:ph type="sldNum" sz="quarter" idx="12"/>
          </p:nvPr>
        </p:nvSpPr>
        <p:spPr/>
        <p:txBody>
          <a:bodyPr/>
          <a:lstStyle/>
          <a:p>
            <a:fld id="{B36D0441-B3C7-4FE6-9B68-355CCDD0E17F}" type="slidenum">
              <a:rPr lang="en-CA" smtClean="0"/>
              <a:t>‹#›</a:t>
            </a:fld>
            <a:endParaRPr lang="en-CA"/>
          </a:p>
        </p:txBody>
      </p:sp>
    </p:spTree>
    <p:extLst>
      <p:ext uri="{BB962C8B-B14F-4D97-AF65-F5344CB8AC3E}">
        <p14:creationId xmlns:p14="http://schemas.microsoft.com/office/powerpoint/2010/main" val="63058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5196D-8882-A70D-47E1-12AD29B8B15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BB4A798-E8F2-5069-B492-5B7DBCB2B610}"/>
              </a:ext>
            </a:extLst>
          </p:cNvPr>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a:extLst>
              <a:ext uri="{FF2B5EF4-FFF2-40B4-BE49-F238E27FC236}">
                <a16:creationId xmlns:a16="http://schemas.microsoft.com/office/drawing/2014/main" id="{B690909B-80B1-77C7-FAA2-6DE62A18B299}"/>
              </a:ext>
            </a:extLst>
          </p:cNvPr>
          <p:cNvSpPr>
            <a:spLocks noGrp="1"/>
          </p:cNvSpPr>
          <p:nvPr>
            <p:ph type="dt" sz="half" idx="10"/>
          </p:nvPr>
        </p:nvSpPr>
        <p:spPr/>
        <p:txBody>
          <a:bodyPr/>
          <a:lstStyle/>
          <a:p>
            <a:endParaRPr lang="en-CA"/>
          </a:p>
        </p:txBody>
      </p:sp>
      <p:sp>
        <p:nvSpPr>
          <p:cNvPr id="5" name="Footer Placeholder 4">
            <a:extLst>
              <a:ext uri="{FF2B5EF4-FFF2-40B4-BE49-F238E27FC236}">
                <a16:creationId xmlns:a16="http://schemas.microsoft.com/office/drawing/2014/main" id="{9AEDD6E0-5E35-D38B-AB9A-51CE125F9A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E39E093-7C51-71FB-AB49-73CE5409CB7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74039416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D9DB1-9691-EAD8-C2AC-DB23D94AA1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7C1B273-5F74-003F-207B-2CE75740CB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2D992F5-934C-4AC3-070D-DDE0E8A640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03A37D-939E-7B41-A445-4EED35687521}"/>
              </a:ext>
            </a:extLst>
          </p:cNvPr>
          <p:cNvSpPr>
            <a:spLocks noGrp="1"/>
          </p:cNvSpPr>
          <p:nvPr>
            <p:ph type="dt" sz="half" idx="10"/>
          </p:nvPr>
        </p:nvSpPr>
        <p:spPr/>
        <p:txBody>
          <a:bodyPr/>
          <a:lstStyle/>
          <a:p>
            <a:fld id="{621F29EA-ED35-4C4B-AEED-E51DE6BE4992}" type="datetimeFigureOut">
              <a:rPr lang="en-CA" smtClean="0"/>
              <a:t>20-Jun-2023</a:t>
            </a:fld>
            <a:endParaRPr lang="en-CA"/>
          </a:p>
        </p:txBody>
      </p:sp>
      <p:sp>
        <p:nvSpPr>
          <p:cNvPr id="6" name="Footer Placeholder 5">
            <a:extLst>
              <a:ext uri="{FF2B5EF4-FFF2-40B4-BE49-F238E27FC236}">
                <a16:creationId xmlns:a16="http://schemas.microsoft.com/office/drawing/2014/main" id="{3F68C7BD-8224-E9D4-33A1-9FBBFE8DB8F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FE3CF89-AA19-62DB-1DD3-D46095691A06}"/>
              </a:ext>
            </a:extLst>
          </p:cNvPr>
          <p:cNvSpPr>
            <a:spLocks noGrp="1"/>
          </p:cNvSpPr>
          <p:nvPr>
            <p:ph type="sldNum" sz="quarter" idx="12"/>
          </p:nvPr>
        </p:nvSpPr>
        <p:spPr/>
        <p:txBody>
          <a:bodyPr/>
          <a:lstStyle/>
          <a:p>
            <a:fld id="{B36D0441-B3C7-4FE6-9B68-355CCDD0E17F}" type="slidenum">
              <a:rPr lang="en-CA" smtClean="0"/>
              <a:t>‹#›</a:t>
            </a:fld>
            <a:endParaRPr lang="en-CA"/>
          </a:p>
        </p:txBody>
      </p:sp>
    </p:spTree>
    <p:extLst>
      <p:ext uri="{BB962C8B-B14F-4D97-AF65-F5344CB8AC3E}">
        <p14:creationId xmlns:p14="http://schemas.microsoft.com/office/powerpoint/2010/main" val="2541399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24F20-FB78-9542-DE74-AC74468A620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FF99BD6-7282-7DB7-D84D-B53E09E333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E6FC2C7-DD87-3B1F-FDBB-3A1BFDA915B2}"/>
              </a:ext>
            </a:extLst>
          </p:cNvPr>
          <p:cNvSpPr>
            <a:spLocks noGrp="1"/>
          </p:cNvSpPr>
          <p:nvPr>
            <p:ph type="dt" sz="half" idx="10"/>
          </p:nvPr>
        </p:nvSpPr>
        <p:spPr/>
        <p:txBody>
          <a:bodyPr/>
          <a:lstStyle/>
          <a:p>
            <a:fld id="{621F29EA-ED35-4C4B-AEED-E51DE6BE4992}" type="datetimeFigureOut">
              <a:rPr lang="en-CA" smtClean="0"/>
              <a:t>20-Jun-2023</a:t>
            </a:fld>
            <a:endParaRPr lang="en-CA"/>
          </a:p>
        </p:txBody>
      </p:sp>
      <p:sp>
        <p:nvSpPr>
          <p:cNvPr id="5" name="Footer Placeholder 4">
            <a:extLst>
              <a:ext uri="{FF2B5EF4-FFF2-40B4-BE49-F238E27FC236}">
                <a16:creationId xmlns:a16="http://schemas.microsoft.com/office/drawing/2014/main" id="{E8BEF99E-F3B2-6E6D-0280-3A2E7B1D95E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74BF773-866B-4ADA-3AF6-DA9C885B6FA8}"/>
              </a:ext>
            </a:extLst>
          </p:cNvPr>
          <p:cNvSpPr>
            <a:spLocks noGrp="1"/>
          </p:cNvSpPr>
          <p:nvPr>
            <p:ph type="sldNum" sz="quarter" idx="12"/>
          </p:nvPr>
        </p:nvSpPr>
        <p:spPr/>
        <p:txBody>
          <a:bodyPr/>
          <a:lstStyle/>
          <a:p>
            <a:fld id="{B36D0441-B3C7-4FE6-9B68-355CCDD0E17F}" type="slidenum">
              <a:rPr lang="en-CA" smtClean="0"/>
              <a:t>‹#›</a:t>
            </a:fld>
            <a:endParaRPr lang="en-CA"/>
          </a:p>
        </p:txBody>
      </p:sp>
    </p:spTree>
    <p:extLst>
      <p:ext uri="{BB962C8B-B14F-4D97-AF65-F5344CB8AC3E}">
        <p14:creationId xmlns:p14="http://schemas.microsoft.com/office/powerpoint/2010/main" val="40980921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2D34BA-4033-E246-5CF0-7ACE043F90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D964171-4E1B-0268-C5B3-CEFFD9C5ED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EEC4699-4D6B-19D4-26CD-F97EC499010F}"/>
              </a:ext>
            </a:extLst>
          </p:cNvPr>
          <p:cNvSpPr>
            <a:spLocks noGrp="1"/>
          </p:cNvSpPr>
          <p:nvPr>
            <p:ph type="dt" sz="half" idx="10"/>
          </p:nvPr>
        </p:nvSpPr>
        <p:spPr/>
        <p:txBody>
          <a:bodyPr/>
          <a:lstStyle/>
          <a:p>
            <a:fld id="{621F29EA-ED35-4C4B-AEED-E51DE6BE4992}" type="datetimeFigureOut">
              <a:rPr lang="en-CA" smtClean="0"/>
              <a:t>20-Jun-2023</a:t>
            </a:fld>
            <a:endParaRPr lang="en-CA"/>
          </a:p>
        </p:txBody>
      </p:sp>
      <p:sp>
        <p:nvSpPr>
          <p:cNvPr id="5" name="Footer Placeholder 4">
            <a:extLst>
              <a:ext uri="{FF2B5EF4-FFF2-40B4-BE49-F238E27FC236}">
                <a16:creationId xmlns:a16="http://schemas.microsoft.com/office/drawing/2014/main" id="{41B8EFBE-6D2E-8C3A-C55B-81C6106C41D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EF73B85-E3BF-D5BD-4E86-E851B117DC10}"/>
              </a:ext>
            </a:extLst>
          </p:cNvPr>
          <p:cNvSpPr>
            <a:spLocks noGrp="1"/>
          </p:cNvSpPr>
          <p:nvPr>
            <p:ph type="sldNum" sz="quarter" idx="12"/>
          </p:nvPr>
        </p:nvSpPr>
        <p:spPr/>
        <p:txBody>
          <a:bodyPr/>
          <a:lstStyle/>
          <a:p>
            <a:fld id="{B36D0441-B3C7-4FE6-9B68-355CCDD0E17F}" type="slidenum">
              <a:rPr lang="en-CA" smtClean="0"/>
              <a:t>‹#›</a:t>
            </a:fld>
            <a:endParaRPr lang="en-CA"/>
          </a:p>
        </p:txBody>
      </p:sp>
    </p:spTree>
    <p:extLst>
      <p:ext uri="{BB962C8B-B14F-4D97-AF65-F5344CB8AC3E}">
        <p14:creationId xmlns:p14="http://schemas.microsoft.com/office/powerpoint/2010/main" val="185934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0202B-D9BC-F645-E783-E2FADF4059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F28B7ED-0FC4-77B6-9305-03F253A724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1B1A6A-1D46-C968-B926-E111B7314850}"/>
              </a:ext>
            </a:extLst>
          </p:cNvPr>
          <p:cNvSpPr>
            <a:spLocks noGrp="1"/>
          </p:cNvSpPr>
          <p:nvPr>
            <p:ph type="dt" sz="half" idx="10"/>
          </p:nvPr>
        </p:nvSpPr>
        <p:spPr/>
        <p:txBody>
          <a:bodyPr/>
          <a:lstStyle/>
          <a:p>
            <a:endParaRPr lang="en-CA"/>
          </a:p>
        </p:txBody>
      </p:sp>
      <p:sp>
        <p:nvSpPr>
          <p:cNvPr id="5" name="Footer Placeholder 4">
            <a:extLst>
              <a:ext uri="{FF2B5EF4-FFF2-40B4-BE49-F238E27FC236}">
                <a16:creationId xmlns:a16="http://schemas.microsoft.com/office/drawing/2014/main" id="{3DC33FFC-A0DC-2587-3DFA-FC7746C338A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823EFDA-B63A-9EE4-E5F5-E4D1D16A797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101317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F8A2C-45DB-6953-91C7-8C2CB46E77D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CE8A844-F4B4-BE8D-AA1A-CD420D0647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387DDBD-C547-F817-013F-76813B8FB1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84980B6-6FF5-3AF8-2CC9-5C61E5D7D13A}"/>
              </a:ext>
            </a:extLst>
          </p:cNvPr>
          <p:cNvSpPr>
            <a:spLocks noGrp="1"/>
          </p:cNvSpPr>
          <p:nvPr>
            <p:ph type="dt" sz="half" idx="10"/>
          </p:nvPr>
        </p:nvSpPr>
        <p:spPr/>
        <p:txBody>
          <a:bodyPr/>
          <a:lstStyle/>
          <a:p>
            <a:endParaRPr lang="en-CA"/>
          </a:p>
        </p:txBody>
      </p:sp>
      <p:sp>
        <p:nvSpPr>
          <p:cNvPr id="6" name="Footer Placeholder 5">
            <a:extLst>
              <a:ext uri="{FF2B5EF4-FFF2-40B4-BE49-F238E27FC236}">
                <a16:creationId xmlns:a16="http://schemas.microsoft.com/office/drawing/2014/main" id="{901750B0-4C5C-BAB4-CAE4-F6F7BC2C6C0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975EC91-7465-A8A7-4573-F9FB65DA5F2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53605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A640B-930F-5035-0E78-4253D47CCE9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EB9EF89-B2AE-A357-2681-90CBF77988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C89F18-EA2E-E467-02FF-F6418617E3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D066573-B10E-3BD4-73B6-8DA6375C0C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06F817-30B9-96F3-F469-16681FD416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C79BDD0-A65B-AA41-0990-7F15154D6278}"/>
              </a:ext>
            </a:extLst>
          </p:cNvPr>
          <p:cNvSpPr>
            <a:spLocks noGrp="1"/>
          </p:cNvSpPr>
          <p:nvPr>
            <p:ph type="dt" sz="half" idx="10"/>
          </p:nvPr>
        </p:nvSpPr>
        <p:spPr/>
        <p:txBody>
          <a:bodyPr/>
          <a:lstStyle/>
          <a:p>
            <a:endParaRPr lang="en-CA"/>
          </a:p>
        </p:txBody>
      </p:sp>
      <p:sp>
        <p:nvSpPr>
          <p:cNvPr id="8" name="Footer Placeholder 7">
            <a:extLst>
              <a:ext uri="{FF2B5EF4-FFF2-40B4-BE49-F238E27FC236}">
                <a16:creationId xmlns:a16="http://schemas.microsoft.com/office/drawing/2014/main" id="{466615E1-EB3E-EDEB-48B9-200B67D89E4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BA1C8C1-2B5B-E065-1E8F-F9B7135F904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922121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C9E08-EB27-B443-CFDC-41279DDB5D1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064462E-EFAB-5DDE-EA90-CBE722DCF88C}"/>
              </a:ext>
            </a:extLst>
          </p:cNvPr>
          <p:cNvSpPr>
            <a:spLocks noGrp="1"/>
          </p:cNvSpPr>
          <p:nvPr>
            <p:ph type="dt" sz="half" idx="10"/>
          </p:nvPr>
        </p:nvSpPr>
        <p:spPr/>
        <p:txBody>
          <a:bodyPr/>
          <a:lstStyle/>
          <a:p>
            <a:endParaRPr lang="en-CA"/>
          </a:p>
        </p:txBody>
      </p:sp>
      <p:sp>
        <p:nvSpPr>
          <p:cNvPr id="4" name="Footer Placeholder 3">
            <a:extLst>
              <a:ext uri="{FF2B5EF4-FFF2-40B4-BE49-F238E27FC236}">
                <a16:creationId xmlns:a16="http://schemas.microsoft.com/office/drawing/2014/main" id="{45C95FC0-85D1-30AE-3B94-1F5B110B116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D7F6E13-8D3E-5366-625E-839C29C8F36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07482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B6CF37-DEDB-335F-A96B-50D3B7D58C10}"/>
              </a:ext>
            </a:extLst>
          </p:cNvPr>
          <p:cNvSpPr>
            <a:spLocks noGrp="1"/>
          </p:cNvSpPr>
          <p:nvPr>
            <p:ph type="dt" sz="half" idx="10"/>
          </p:nvPr>
        </p:nvSpPr>
        <p:spPr/>
        <p:txBody>
          <a:bodyPr/>
          <a:lstStyle/>
          <a:p>
            <a:endParaRPr lang="en-CA"/>
          </a:p>
        </p:txBody>
      </p:sp>
      <p:sp>
        <p:nvSpPr>
          <p:cNvPr id="3" name="Footer Placeholder 2">
            <a:extLst>
              <a:ext uri="{FF2B5EF4-FFF2-40B4-BE49-F238E27FC236}">
                <a16:creationId xmlns:a16="http://schemas.microsoft.com/office/drawing/2014/main" id="{2AB3BFBB-EAFA-59E0-819C-638FFD48FE0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B73E34B-29E0-3CE6-6840-71655ADD21D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81510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6A973-1735-CC1C-15C0-E57CFCC25B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20E0DCB-A52A-7216-019D-A77612986A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89CF99E-92DB-CE58-ACC7-CD60154024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989DB2-16DF-1F5C-47F9-AD27904780A4}"/>
              </a:ext>
            </a:extLst>
          </p:cNvPr>
          <p:cNvSpPr>
            <a:spLocks noGrp="1"/>
          </p:cNvSpPr>
          <p:nvPr>
            <p:ph type="dt" sz="half" idx="10"/>
          </p:nvPr>
        </p:nvSpPr>
        <p:spPr/>
        <p:txBody>
          <a:bodyPr/>
          <a:lstStyle/>
          <a:p>
            <a:endParaRPr lang="en-CA"/>
          </a:p>
        </p:txBody>
      </p:sp>
      <p:sp>
        <p:nvSpPr>
          <p:cNvPr id="6" name="Footer Placeholder 5">
            <a:extLst>
              <a:ext uri="{FF2B5EF4-FFF2-40B4-BE49-F238E27FC236}">
                <a16:creationId xmlns:a16="http://schemas.microsoft.com/office/drawing/2014/main" id="{580BFA10-AC18-8347-ACB1-A02D8024F80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9AB5BB1-BDAE-2E52-A439-D559F8F90CF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403001368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B27FC-F3B4-371E-6825-63ACD11F65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826B4F2-CF12-8A1F-F58D-0C60130E7C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91699C3-93F2-EF66-BA4B-256A87652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B22022-6CCD-E6AC-5D81-1D53515FC111}"/>
              </a:ext>
            </a:extLst>
          </p:cNvPr>
          <p:cNvSpPr>
            <a:spLocks noGrp="1"/>
          </p:cNvSpPr>
          <p:nvPr>
            <p:ph type="dt" sz="half" idx="10"/>
          </p:nvPr>
        </p:nvSpPr>
        <p:spPr/>
        <p:txBody>
          <a:bodyPr/>
          <a:lstStyle/>
          <a:p>
            <a:endParaRPr lang="en-CA"/>
          </a:p>
        </p:txBody>
      </p:sp>
      <p:sp>
        <p:nvSpPr>
          <p:cNvPr id="6" name="Footer Placeholder 5">
            <a:extLst>
              <a:ext uri="{FF2B5EF4-FFF2-40B4-BE49-F238E27FC236}">
                <a16:creationId xmlns:a16="http://schemas.microsoft.com/office/drawing/2014/main" id="{C670E1DD-EB29-C591-6031-5F6E6ED3B97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79C0FE1-D1F2-55DB-1743-84FC058D296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05054064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97E707-E77D-2339-E438-8A576C1167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6E5CDEF-EF1E-9B46-485C-9B9AC24A42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0A183AE-FA18-A416-AB4A-090CA9BEC3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CA"/>
          </a:p>
        </p:txBody>
      </p:sp>
      <p:sp>
        <p:nvSpPr>
          <p:cNvPr id="5" name="Footer Placeholder 4">
            <a:extLst>
              <a:ext uri="{FF2B5EF4-FFF2-40B4-BE49-F238E27FC236}">
                <a16:creationId xmlns:a16="http://schemas.microsoft.com/office/drawing/2014/main" id="{39E7B603-B340-9877-9FCF-BE18C86AC6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2C3F346-2C34-6A7D-38B5-4901C7D94D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8442000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BC379A-F832-A3B2-40D5-D8DC4B2550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FECE056-DFD0-050C-97B8-457B53A90A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D4EE3F2-E0EA-8CD3-C0E8-C7E5A8E71F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1F29EA-ED35-4C4B-AEED-E51DE6BE4992}" type="datetimeFigureOut">
              <a:rPr lang="en-CA" smtClean="0"/>
              <a:t>20-Jun-2023</a:t>
            </a:fld>
            <a:endParaRPr lang="en-CA"/>
          </a:p>
        </p:txBody>
      </p:sp>
      <p:sp>
        <p:nvSpPr>
          <p:cNvPr id="5" name="Footer Placeholder 4">
            <a:extLst>
              <a:ext uri="{FF2B5EF4-FFF2-40B4-BE49-F238E27FC236}">
                <a16:creationId xmlns:a16="http://schemas.microsoft.com/office/drawing/2014/main" id="{3157E8EE-1196-1FEC-BDD9-F5FE72BE7B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C4C52B0-E77F-C5E3-E0E1-CDF150B10D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6D0441-B3C7-4FE6-9B68-355CCDD0E17F}" type="slidenum">
              <a:rPr lang="en-CA" smtClean="0"/>
              <a:t>‹#›</a:t>
            </a:fld>
            <a:endParaRPr lang="en-CA"/>
          </a:p>
        </p:txBody>
      </p:sp>
    </p:spTree>
    <p:extLst>
      <p:ext uri="{BB962C8B-B14F-4D97-AF65-F5344CB8AC3E}">
        <p14:creationId xmlns:p14="http://schemas.microsoft.com/office/powerpoint/2010/main" val="8925418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D80CFC-3514-D437-AFB1-45CDE56C85C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1</a:t>
            </a:fld>
            <a:endParaRPr lang="en-CA" dirty="0"/>
          </a:p>
        </p:txBody>
      </p:sp>
      <p:sp>
        <p:nvSpPr>
          <p:cNvPr id="7" name="TextBox 6">
            <a:extLst>
              <a:ext uri="{FF2B5EF4-FFF2-40B4-BE49-F238E27FC236}">
                <a16:creationId xmlns:a16="http://schemas.microsoft.com/office/drawing/2014/main" id="{4207F63B-6FB0-6CFD-0B11-BCB253710C47}"/>
              </a:ext>
            </a:extLst>
          </p:cNvPr>
          <p:cNvSpPr txBox="1"/>
          <p:nvPr/>
        </p:nvSpPr>
        <p:spPr>
          <a:xfrm>
            <a:off x="3387387" y="162996"/>
            <a:ext cx="5587171" cy="461665"/>
          </a:xfrm>
          <a:prstGeom prst="rect">
            <a:avLst/>
          </a:prstGeom>
          <a:noFill/>
        </p:spPr>
        <p:txBody>
          <a:bodyPr wrap="square" lIns="91440" tIns="45720" rIns="91440" bIns="45720" rtlCol="0" anchor="t">
            <a:spAutoFit/>
          </a:bodyPr>
          <a:lstStyle/>
          <a:p>
            <a:r>
              <a:rPr lang="en-CA" sz="2400" b="1" u="sng" dirty="0"/>
              <a:t>Training and Job-Readiness Partners</a:t>
            </a:r>
          </a:p>
        </p:txBody>
      </p:sp>
      <p:pic>
        <p:nvPicPr>
          <p:cNvPr id="3" name="Picture 2">
            <a:extLst>
              <a:ext uri="{FF2B5EF4-FFF2-40B4-BE49-F238E27FC236}">
                <a16:creationId xmlns:a16="http://schemas.microsoft.com/office/drawing/2014/main" id="{CFE18710-4974-814A-B078-FF8B98AD73B2}"/>
              </a:ext>
            </a:extLst>
          </p:cNvPr>
          <p:cNvPicPr>
            <a:picLocks noChangeAspect="1"/>
          </p:cNvPicPr>
          <p:nvPr/>
        </p:nvPicPr>
        <p:blipFill>
          <a:blip r:embed="rId2"/>
          <a:stretch>
            <a:fillRect/>
          </a:stretch>
        </p:blipFill>
        <p:spPr>
          <a:xfrm>
            <a:off x="6003272" y="794237"/>
            <a:ext cx="2043436" cy="232154"/>
          </a:xfrm>
          <a:prstGeom prst="rect">
            <a:avLst/>
          </a:prstGeom>
        </p:spPr>
      </p:pic>
      <p:pic>
        <p:nvPicPr>
          <p:cNvPr id="9" name="Picture 8">
            <a:extLst>
              <a:ext uri="{FF2B5EF4-FFF2-40B4-BE49-F238E27FC236}">
                <a16:creationId xmlns:a16="http://schemas.microsoft.com/office/drawing/2014/main" id="{8FE4B51D-6C40-DE77-32FA-FA88B6A9D801}"/>
              </a:ext>
            </a:extLst>
          </p:cNvPr>
          <p:cNvPicPr>
            <a:picLocks noChangeAspect="1"/>
          </p:cNvPicPr>
          <p:nvPr/>
        </p:nvPicPr>
        <p:blipFill>
          <a:blip r:embed="rId3"/>
          <a:stretch>
            <a:fillRect/>
          </a:stretch>
        </p:blipFill>
        <p:spPr>
          <a:xfrm>
            <a:off x="15200" y="424052"/>
            <a:ext cx="2895600" cy="1028700"/>
          </a:xfrm>
          <a:prstGeom prst="rect">
            <a:avLst/>
          </a:prstGeom>
        </p:spPr>
      </p:pic>
      <p:pic>
        <p:nvPicPr>
          <p:cNvPr id="11" name="Picture 10">
            <a:extLst>
              <a:ext uri="{FF2B5EF4-FFF2-40B4-BE49-F238E27FC236}">
                <a16:creationId xmlns:a16="http://schemas.microsoft.com/office/drawing/2014/main" id="{5E3B592F-57D7-8E02-7E79-6898523768D0}"/>
              </a:ext>
            </a:extLst>
          </p:cNvPr>
          <p:cNvPicPr>
            <a:picLocks noChangeAspect="1"/>
          </p:cNvPicPr>
          <p:nvPr/>
        </p:nvPicPr>
        <p:blipFill>
          <a:blip r:embed="rId4"/>
          <a:stretch>
            <a:fillRect/>
          </a:stretch>
        </p:blipFill>
        <p:spPr>
          <a:xfrm>
            <a:off x="0" y="2232477"/>
            <a:ext cx="1129720" cy="1158295"/>
          </a:xfrm>
          <a:prstGeom prst="rect">
            <a:avLst/>
          </a:prstGeom>
        </p:spPr>
      </p:pic>
      <p:pic>
        <p:nvPicPr>
          <p:cNvPr id="17" name="Picture 16">
            <a:extLst>
              <a:ext uri="{FF2B5EF4-FFF2-40B4-BE49-F238E27FC236}">
                <a16:creationId xmlns:a16="http://schemas.microsoft.com/office/drawing/2014/main" id="{53A98993-78B5-B56D-5C87-7DDBD54E10F1}"/>
              </a:ext>
            </a:extLst>
          </p:cNvPr>
          <p:cNvPicPr>
            <a:picLocks noChangeAspect="1"/>
          </p:cNvPicPr>
          <p:nvPr/>
        </p:nvPicPr>
        <p:blipFill>
          <a:blip r:embed="rId5"/>
          <a:stretch>
            <a:fillRect/>
          </a:stretch>
        </p:blipFill>
        <p:spPr>
          <a:xfrm>
            <a:off x="5843777" y="2076077"/>
            <a:ext cx="1847850" cy="828675"/>
          </a:xfrm>
          <a:prstGeom prst="rect">
            <a:avLst/>
          </a:prstGeom>
        </p:spPr>
      </p:pic>
      <p:pic>
        <p:nvPicPr>
          <p:cNvPr id="19" name="Picture 18">
            <a:extLst>
              <a:ext uri="{FF2B5EF4-FFF2-40B4-BE49-F238E27FC236}">
                <a16:creationId xmlns:a16="http://schemas.microsoft.com/office/drawing/2014/main" id="{8410A083-24DD-733C-C670-1CFECFEB81A8}"/>
              </a:ext>
            </a:extLst>
          </p:cNvPr>
          <p:cNvPicPr>
            <a:picLocks noChangeAspect="1"/>
          </p:cNvPicPr>
          <p:nvPr/>
        </p:nvPicPr>
        <p:blipFill>
          <a:blip r:embed="rId6"/>
          <a:stretch>
            <a:fillRect/>
          </a:stretch>
        </p:blipFill>
        <p:spPr>
          <a:xfrm>
            <a:off x="79778" y="3404949"/>
            <a:ext cx="2895600" cy="676275"/>
          </a:xfrm>
          <a:prstGeom prst="rect">
            <a:avLst/>
          </a:prstGeom>
        </p:spPr>
      </p:pic>
      <p:pic>
        <p:nvPicPr>
          <p:cNvPr id="21" name="Picture 20">
            <a:extLst>
              <a:ext uri="{FF2B5EF4-FFF2-40B4-BE49-F238E27FC236}">
                <a16:creationId xmlns:a16="http://schemas.microsoft.com/office/drawing/2014/main" id="{FFE6D4C7-CF84-F477-0714-F3EFEF66FC74}"/>
              </a:ext>
            </a:extLst>
          </p:cNvPr>
          <p:cNvPicPr>
            <a:picLocks noChangeAspect="1"/>
          </p:cNvPicPr>
          <p:nvPr/>
        </p:nvPicPr>
        <p:blipFill>
          <a:blip r:embed="rId7"/>
          <a:stretch>
            <a:fillRect/>
          </a:stretch>
        </p:blipFill>
        <p:spPr>
          <a:xfrm>
            <a:off x="79778" y="5209871"/>
            <a:ext cx="2190750" cy="714375"/>
          </a:xfrm>
          <a:prstGeom prst="rect">
            <a:avLst/>
          </a:prstGeom>
        </p:spPr>
      </p:pic>
      <p:pic>
        <p:nvPicPr>
          <p:cNvPr id="23" name="Picture 22">
            <a:extLst>
              <a:ext uri="{FF2B5EF4-FFF2-40B4-BE49-F238E27FC236}">
                <a16:creationId xmlns:a16="http://schemas.microsoft.com/office/drawing/2014/main" id="{E437B8E9-7424-E347-4CF9-57A78EE6EADF}"/>
              </a:ext>
            </a:extLst>
          </p:cNvPr>
          <p:cNvPicPr>
            <a:picLocks noChangeAspect="1"/>
          </p:cNvPicPr>
          <p:nvPr/>
        </p:nvPicPr>
        <p:blipFill>
          <a:blip r:embed="rId8"/>
          <a:stretch>
            <a:fillRect/>
          </a:stretch>
        </p:blipFill>
        <p:spPr>
          <a:xfrm>
            <a:off x="6011507" y="4000640"/>
            <a:ext cx="1238250" cy="828675"/>
          </a:xfrm>
          <a:prstGeom prst="rect">
            <a:avLst/>
          </a:prstGeom>
        </p:spPr>
      </p:pic>
      <p:sp>
        <p:nvSpPr>
          <p:cNvPr id="2" name="TextBox 1">
            <a:extLst>
              <a:ext uri="{FF2B5EF4-FFF2-40B4-BE49-F238E27FC236}">
                <a16:creationId xmlns:a16="http://schemas.microsoft.com/office/drawing/2014/main" id="{44B00423-7841-77D1-2D89-400C683FE6FC}"/>
              </a:ext>
            </a:extLst>
          </p:cNvPr>
          <p:cNvSpPr txBox="1"/>
          <p:nvPr/>
        </p:nvSpPr>
        <p:spPr>
          <a:xfrm>
            <a:off x="1003180" y="1062395"/>
            <a:ext cx="466438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rPr>
              <a:t>BCIT is committed to being a people-focused organization that delivers a future-proof applied education—and to amplify that impact through globally relevant connections. BCIT provides online and in class content and guidance to Cyber Catalyst candidates with the highest degree of academic integrity and practical experiential learning. BCIT is a leading Canadian Veteran Friendly post-secondary school.</a:t>
            </a:r>
            <a:endParaRPr lang="en-US" sz="1200" dirty="0">
              <a:ea typeface="Calibri"/>
              <a:cs typeface="Calibri"/>
            </a:endParaRPr>
          </a:p>
        </p:txBody>
      </p:sp>
      <p:sp>
        <p:nvSpPr>
          <p:cNvPr id="5" name="TextBox 4">
            <a:extLst>
              <a:ext uri="{FF2B5EF4-FFF2-40B4-BE49-F238E27FC236}">
                <a16:creationId xmlns:a16="http://schemas.microsoft.com/office/drawing/2014/main" id="{2C2A844E-48C0-07B2-0E81-46B3F8072CCE}"/>
              </a:ext>
            </a:extLst>
          </p:cNvPr>
          <p:cNvSpPr txBox="1"/>
          <p:nvPr/>
        </p:nvSpPr>
        <p:spPr>
          <a:xfrm>
            <a:off x="1056841" y="2264422"/>
            <a:ext cx="466438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39393B"/>
                </a:solidFill>
                <a:latin typeface="Calibri"/>
                <a:ea typeface="+mn-lt"/>
                <a:cs typeface="Arial"/>
              </a:rPr>
              <a:t>Acquiring technical skills brings opportunity and the promise of education is what offers hope. Together with education, instructor, training and employment partners CISCO made a commitment to developing the workforce of the future. Cyber Catalyst has joined with CISCO in making this opportunity and hope readily available to Canadian Military Veterans and their family members.</a:t>
            </a:r>
            <a:endParaRPr lang="en-US" sz="1200" dirty="0">
              <a:latin typeface="Calibri"/>
              <a:ea typeface="Calibri"/>
              <a:cs typeface="Calibri"/>
            </a:endParaRPr>
          </a:p>
        </p:txBody>
      </p:sp>
      <p:sp>
        <p:nvSpPr>
          <p:cNvPr id="6" name="TextBox 5">
            <a:extLst>
              <a:ext uri="{FF2B5EF4-FFF2-40B4-BE49-F238E27FC236}">
                <a16:creationId xmlns:a16="http://schemas.microsoft.com/office/drawing/2014/main" id="{EE03C6AA-A851-9288-9C0A-9D051B289135}"/>
              </a:ext>
            </a:extLst>
          </p:cNvPr>
          <p:cNvSpPr txBox="1"/>
          <p:nvPr/>
        </p:nvSpPr>
        <p:spPr>
          <a:xfrm>
            <a:off x="1003180" y="3981606"/>
            <a:ext cx="466438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rPr>
              <a:t>The Institute works with academic institutions and committed organizations like Cyber Catalyst in order to create a more diverse, equitable and inclusive cybersecurity workforce. The Academic Partner Program helps Veterans become part of an elite group of skilled cybersecurity professionals bridging the gap between learning and careers through access to industry-recognized Fortinet NSE training.</a:t>
            </a:r>
          </a:p>
        </p:txBody>
      </p:sp>
      <p:sp>
        <p:nvSpPr>
          <p:cNvPr id="8" name="TextBox 7">
            <a:extLst>
              <a:ext uri="{FF2B5EF4-FFF2-40B4-BE49-F238E27FC236}">
                <a16:creationId xmlns:a16="http://schemas.microsoft.com/office/drawing/2014/main" id="{95BED9E8-1F4E-4785-DD91-83F877B2660A}"/>
              </a:ext>
            </a:extLst>
          </p:cNvPr>
          <p:cNvSpPr txBox="1"/>
          <p:nvPr/>
        </p:nvSpPr>
        <p:spPr>
          <a:xfrm>
            <a:off x="1129720" y="5473005"/>
            <a:ext cx="466438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rPr>
              <a:t>Cloud technologies help organizations transform at a rapid pace. Employees with the necessary cloud skills are in high demand. Coud computing is the number one hard skill companies need most, according to LinkedIn data. AWS Academy provides Cyber Catalyst with  ready-to-teach cloud computing curriculum that prepares candidates to pursue industry-recognized certifications and in-demand cloud jobs. </a:t>
            </a:r>
            <a:endParaRPr lang="en-US" sz="1200" dirty="0">
              <a:ea typeface="Calibri"/>
              <a:cs typeface="Calibri"/>
            </a:endParaRPr>
          </a:p>
        </p:txBody>
      </p:sp>
      <p:sp>
        <p:nvSpPr>
          <p:cNvPr id="12" name="TextBox 11">
            <a:extLst>
              <a:ext uri="{FF2B5EF4-FFF2-40B4-BE49-F238E27FC236}">
                <a16:creationId xmlns:a16="http://schemas.microsoft.com/office/drawing/2014/main" id="{A88B89DE-3342-58FF-0EC3-7779C052F97B}"/>
              </a:ext>
            </a:extLst>
          </p:cNvPr>
          <p:cNvSpPr txBox="1"/>
          <p:nvPr/>
        </p:nvSpPr>
        <p:spPr>
          <a:xfrm>
            <a:off x="5899982" y="1072233"/>
            <a:ext cx="520099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738F93"/>
                </a:solidFill>
                <a:ea typeface="+mn-lt"/>
                <a:cs typeface="+mn-lt"/>
              </a:rPr>
              <a:t>Resumes alone don't indicate skill. Cyber Catalyst has partnered </a:t>
            </a:r>
            <a:br>
              <a:rPr lang="en-US" sz="1200" dirty="0">
                <a:solidFill>
                  <a:srgbClr val="738F93"/>
                </a:solidFill>
                <a:ea typeface="+mn-lt"/>
                <a:cs typeface="+mn-lt"/>
              </a:rPr>
            </a:br>
            <a:r>
              <a:rPr lang="en-US" sz="1200" dirty="0">
                <a:solidFill>
                  <a:srgbClr val="738F93"/>
                </a:solidFill>
                <a:ea typeface="+mn-lt"/>
                <a:cs typeface="+mn-lt"/>
              </a:rPr>
              <a:t>with </a:t>
            </a:r>
            <a:r>
              <a:rPr lang="en-US" sz="1200" dirty="0" err="1">
                <a:solidFill>
                  <a:srgbClr val="738F93"/>
                </a:solidFill>
                <a:ea typeface="+mn-lt"/>
                <a:cs typeface="+mn-lt"/>
              </a:rPr>
              <a:t>HackerRank</a:t>
            </a:r>
            <a:r>
              <a:rPr lang="en-US" sz="1200" dirty="0">
                <a:solidFill>
                  <a:srgbClr val="738F93"/>
                </a:solidFill>
                <a:ea typeface="+mn-lt"/>
                <a:cs typeface="+mn-lt"/>
              </a:rPr>
              <a:t> to guide candidates and employers understanding  of how to unpack candidates' strengths and weaknesses with objective skills assessments that reduce bias, expand employers' talent pool, and achieve our stated hiring goals in support of our Candidate Skills Guarantee.</a:t>
            </a:r>
          </a:p>
        </p:txBody>
      </p:sp>
      <p:sp>
        <p:nvSpPr>
          <p:cNvPr id="13" name="TextBox 12">
            <a:extLst>
              <a:ext uri="{FF2B5EF4-FFF2-40B4-BE49-F238E27FC236}">
                <a16:creationId xmlns:a16="http://schemas.microsoft.com/office/drawing/2014/main" id="{8EAFCB90-2A87-F1EF-52C9-FBE0F14BD1ED}"/>
              </a:ext>
            </a:extLst>
          </p:cNvPr>
          <p:cNvSpPr txBox="1"/>
          <p:nvPr/>
        </p:nvSpPr>
        <p:spPr>
          <a:xfrm>
            <a:off x="5899983" y="2811625"/>
            <a:ext cx="550046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323E48"/>
                </a:solidFill>
                <a:ea typeface="+mn-lt"/>
                <a:cs typeface="+mn-lt"/>
              </a:rPr>
              <a:t>ISACA is empowering IT professionals to advance digital trust so business can grow and thrive. Cyber Catalyst is a training partner with access to the latest digital trust assets, resources and training to help Veterans and military family members take a role in building a better, more secure, digital world. As an ISACA training partner Cyber Catalyst has completed a rigorous, third-party verified process to become an Accredited Training Organization.</a:t>
            </a:r>
          </a:p>
        </p:txBody>
      </p:sp>
      <p:sp>
        <p:nvSpPr>
          <p:cNvPr id="14" name="TextBox 13">
            <a:extLst>
              <a:ext uri="{FF2B5EF4-FFF2-40B4-BE49-F238E27FC236}">
                <a16:creationId xmlns:a16="http://schemas.microsoft.com/office/drawing/2014/main" id="{6B51E6B6-8554-08E2-4975-F4FC20D3C199}"/>
              </a:ext>
            </a:extLst>
          </p:cNvPr>
          <p:cNvSpPr txBox="1"/>
          <p:nvPr/>
        </p:nvSpPr>
        <p:spPr>
          <a:xfrm>
            <a:off x="5897151" y="4829315"/>
            <a:ext cx="564863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424A54"/>
                </a:solidFill>
                <a:ea typeface="+mn-lt"/>
                <a:cs typeface="+mn-lt"/>
              </a:rPr>
              <a:t>Cyber Catalyst partners with leading training providers around the world to make sure you have convenient access to training that fits your needs, location and schedule. All instructors are verified security experts delivering the most relevant, up-to-date course content developed by the certifying bodies and through the Cyber Catalyst approach now </a:t>
            </a:r>
            <a:r>
              <a:rPr lang="en-US" sz="1200" dirty="0">
                <a:solidFill>
                  <a:srgbClr val="39393B"/>
                </a:solidFill>
                <a:latin typeface="Calibri"/>
                <a:ea typeface="+mn-lt"/>
                <a:cs typeface="Arial"/>
              </a:rPr>
              <a:t>readily available to Canadian Military Veterans and their family members wherever they choose to study.</a:t>
            </a:r>
            <a:endParaRPr lang="en-US" sz="1200" dirty="0">
              <a:latin typeface="Calibri"/>
              <a:ea typeface="Calibri"/>
              <a:cs typeface="Calibri"/>
            </a:endParaRPr>
          </a:p>
        </p:txBody>
      </p:sp>
    </p:spTree>
    <p:extLst>
      <p:ext uri="{BB962C8B-B14F-4D97-AF65-F5344CB8AC3E}">
        <p14:creationId xmlns:p14="http://schemas.microsoft.com/office/powerpoint/2010/main" val="2336720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AED864D78AA446A5795C9663BEE719" ma:contentTypeVersion="11" ma:contentTypeDescription="Create a new document." ma:contentTypeScope="" ma:versionID="67833115c1ad277b7a437be91ec03c9e">
  <xsd:schema xmlns:xsd="http://www.w3.org/2001/XMLSchema" xmlns:xs="http://www.w3.org/2001/XMLSchema" xmlns:p="http://schemas.microsoft.com/office/2006/metadata/properties" xmlns:ns3="60c002ff-9cea-4039-bb23-4c6050fb1c84" xmlns:ns4="8828f85a-6b62-4d5b-8458-02b7b20f13cf" targetNamespace="http://schemas.microsoft.com/office/2006/metadata/properties" ma:root="true" ma:fieldsID="2478de2ec3fffd51ad5e5771cfd8e28f" ns3:_="" ns4:_="">
    <xsd:import namespace="60c002ff-9cea-4039-bb23-4c6050fb1c84"/>
    <xsd:import namespace="8828f85a-6b62-4d5b-8458-02b7b20f13c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_activity"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c002ff-9cea-4039-bb23-4c6050fb1c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_activity" ma:index="14" nillable="true" ma:displayName="_activity" ma:hidden="true" ma:internalName="_activity">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28f85a-6b62-4d5b-8458-02b7b20f13cf"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60c002ff-9cea-4039-bb23-4c6050fb1c8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A55283-9F91-412A-B34D-962FFF01C5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c002ff-9cea-4039-bb23-4c6050fb1c84"/>
    <ds:schemaRef ds:uri="8828f85a-6b62-4d5b-8458-02b7b20f13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7B99E2-C983-4CC1-9269-8A5CD4118861}">
  <ds:schemaRefs>
    <ds:schemaRef ds:uri="http://purl.org/dc/elements/1.1/"/>
    <ds:schemaRef ds:uri="http://schemas.microsoft.com/office/2006/documentManagement/types"/>
    <ds:schemaRef ds:uri="http://schemas.microsoft.com/office/2006/metadata/properties"/>
    <ds:schemaRef ds:uri="8828f85a-6b62-4d5b-8458-02b7b20f13cf"/>
    <ds:schemaRef ds:uri="60c002ff-9cea-4039-bb23-4c6050fb1c84"/>
    <ds:schemaRef ds:uri="http://purl.org/dc/dcmitype/"/>
    <ds:schemaRef ds:uri="http://purl.org/dc/term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C84166F-96FD-448E-8F61-1BD0558DD4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5651</TotalTime>
  <Words>445</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Calibri</vt:lpstr>
      <vt:lpstr>Calibri Light</vt:lpstr>
      <vt:lpstr>Office Theme</vt:lpstr>
      <vt:lpstr>Custom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CyberCatalyst.io</dc:title>
  <dc:creator>Pat Shaw</dc:creator>
  <cp:lastModifiedBy>Stephane Joly</cp:lastModifiedBy>
  <cp:revision>291</cp:revision>
  <cp:lastPrinted>2023-03-27T13:28:56Z</cp:lastPrinted>
  <dcterms:created xsi:type="dcterms:W3CDTF">2022-08-28T23:47:36Z</dcterms:created>
  <dcterms:modified xsi:type="dcterms:W3CDTF">2023-06-20T19:20:07Z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0x01010029AED864D78AA446A5795C9663BEE719</vt:lpwstr>
  </property>
  <property fmtid="{D5CDD505-2E9C-101B-9397-08002B2CF9AE}" pid="3" name="MediaServiceImageTags">
    <vt:lpwstr/>
  </property>
</Properties>
</file>