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embeddedFontLst>
    <p:embeddedFont>
      <p:font typeface="Arimo" panose="020B0604020202020204" charset="0"/>
      <p:regular r:id="rId4"/>
      <p:bold r:id="rId5"/>
      <p:italic r:id="rId6"/>
      <p:boldItalic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260" y="-223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3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4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1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>
            <a:spLocks noGrp="1"/>
          </p:cNvSpPr>
          <p:nvPr>
            <p:ph type="pic" idx="2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 rot="5400000">
            <a:off x="1449696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-1550679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hyperlink" Target="https://github.com/ScarletAraujo/Angular.git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github.com/IgorPV/projeto-integrador-generation.git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6864" y="323400"/>
            <a:ext cx="375666" cy="64614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2"/>
          <p:cNvSpPr txBox="1"/>
          <p:nvPr/>
        </p:nvSpPr>
        <p:spPr>
          <a:xfrm>
            <a:off x="2328783" y="525434"/>
            <a:ext cx="414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DESENVOLVEDORA WEB JAVA JR</a:t>
            </a:r>
            <a:r>
              <a:rPr lang="pt-BR" sz="2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2343300" y="227350"/>
            <a:ext cx="315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dirty="0">
                <a:solidFill>
                  <a:schemeClr val="dk1"/>
                </a:solidFill>
              </a:rPr>
              <a:t>SCARLET ARAUJO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2289" y="2077030"/>
            <a:ext cx="22098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50979" y="4024229"/>
            <a:ext cx="139700" cy="200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787514" y="2074120"/>
            <a:ext cx="263989" cy="263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10659" y="8762828"/>
            <a:ext cx="3238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87624" y="6396515"/>
            <a:ext cx="20002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6729" y="4221943"/>
            <a:ext cx="25654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820207" y="6333808"/>
            <a:ext cx="2286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153173" y="1043666"/>
            <a:ext cx="142875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138887" y="1659317"/>
            <a:ext cx="171450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140010" y="1381459"/>
            <a:ext cx="18796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475826" y="1072374"/>
            <a:ext cx="104775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476590" y="1354494"/>
            <a:ext cx="172085" cy="16891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2"/>
          <p:cNvSpPr txBox="1"/>
          <p:nvPr/>
        </p:nvSpPr>
        <p:spPr>
          <a:xfrm>
            <a:off x="2470132" y="1022632"/>
            <a:ext cx="1467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(11) 95425-5526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2"/>
          <p:cNvSpPr txBox="1"/>
          <p:nvPr/>
        </p:nvSpPr>
        <p:spPr>
          <a:xfrm>
            <a:off x="2460839" y="1309962"/>
            <a:ext cx="206361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dirty="0">
                <a:solidFill>
                  <a:schemeClr val="dk1"/>
                </a:solidFill>
              </a:rPr>
              <a:t>s</a:t>
            </a:r>
            <a:r>
              <a:rPr lang="pt-B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carlet.araujo@gmail.com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2"/>
          <p:cNvSpPr txBox="1"/>
          <p:nvPr/>
        </p:nvSpPr>
        <p:spPr>
          <a:xfrm>
            <a:off x="4554148" y="1009308"/>
            <a:ext cx="146787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dirty="0">
                <a:solidFill>
                  <a:schemeClr val="dk1"/>
                </a:solidFill>
              </a:rPr>
              <a:t>São Paulo</a:t>
            </a:r>
            <a:r>
              <a:rPr lang="pt-B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SP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2"/>
          <p:cNvSpPr txBox="1"/>
          <p:nvPr/>
        </p:nvSpPr>
        <p:spPr>
          <a:xfrm>
            <a:off x="2342844" y="1595152"/>
            <a:ext cx="401500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PT" sz="1200" dirty="0">
                <a:solidFill>
                  <a:schemeClr val="dk1"/>
                </a:solidFill>
              </a:rPr>
              <a:t>linkedin.com/in/</a:t>
            </a:r>
            <a:r>
              <a:rPr lang="pt-PT" sz="1200" dirty="0" err="1">
                <a:solidFill>
                  <a:schemeClr val="dk1"/>
                </a:solidFill>
              </a:rPr>
              <a:t>scarletaraujo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102" name="Google Shape;102;p12"/>
          <p:cNvSpPr txBox="1"/>
          <p:nvPr/>
        </p:nvSpPr>
        <p:spPr>
          <a:xfrm>
            <a:off x="4609459" y="1300447"/>
            <a:ext cx="1926465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github.com/ScarletAraujo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2"/>
          <p:cNvSpPr/>
          <p:nvPr/>
        </p:nvSpPr>
        <p:spPr>
          <a:xfrm>
            <a:off x="502898" y="2061721"/>
            <a:ext cx="12218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SOBRE MIM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/>
          <p:nvPr/>
        </p:nvSpPr>
        <p:spPr>
          <a:xfrm>
            <a:off x="88382" y="2296010"/>
            <a:ext cx="3891945" cy="187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7945" marR="407035" lvl="0" indent="0" algn="just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PT" sz="1050" dirty="0">
                <a:solidFill>
                  <a:srgbClr val="7F7F7F"/>
                </a:solidFill>
              </a:rPr>
              <a:t>Profissional formada em Administração de Empresas, Pós-Graduada em Gestão de Projetos e Certificada em Desenvolvimento Web Java Fullstack n</a:t>
            </a:r>
            <a:r>
              <a:rPr lang="pt-BR" sz="1050" dirty="0" err="1">
                <a:solidFill>
                  <a:srgbClr val="7F7F7F"/>
                </a:solidFill>
              </a:rPr>
              <a:t>ível</a:t>
            </a:r>
            <a:r>
              <a:rPr lang="pt-BR" sz="1050" dirty="0">
                <a:solidFill>
                  <a:srgbClr val="7F7F7F"/>
                </a:solidFill>
              </a:rPr>
              <a:t> </a:t>
            </a:r>
            <a:r>
              <a:rPr lang="pt-PT" sz="1050" dirty="0" err="1">
                <a:solidFill>
                  <a:srgbClr val="7F7F7F"/>
                </a:solidFill>
              </a:rPr>
              <a:t>Junior</a:t>
            </a:r>
            <a:r>
              <a:rPr lang="pt-PT" sz="1050" dirty="0">
                <a:solidFill>
                  <a:srgbClr val="7F7F7F"/>
                </a:solidFill>
              </a:rPr>
              <a:t>. Possuo inglês avançado e espanhol básico.</a:t>
            </a:r>
            <a:br>
              <a:rPr lang="pt-PT" sz="1050" dirty="0">
                <a:solidFill>
                  <a:srgbClr val="7F7F7F"/>
                </a:solidFill>
              </a:rPr>
            </a:br>
            <a:r>
              <a:rPr lang="pt-PT" sz="1050" dirty="0">
                <a:solidFill>
                  <a:srgbClr val="7F7F7F"/>
                </a:solidFill>
              </a:rPr>
              <a:t>Nos últimos 8 anos, trabalhei em uma das maiores e melhores redes hoteleiras do mundo como Supervisora de Restaurantes, Hostess e Auxiliar de Garçom no Brasil e em Dubai. </a:t>
            </a:r>
            <a:br>
              <a:rPr lang="pt-PT" sz="1050" dirty="0">
                <a:solidFill>
                  <a:srgbClr val="7F7F7F"/>
                </a:solidFill>
              </a:rPr>
            </a:br>
            <a:r>
              <a:rPr lang="pt-PT" sz="1050" dirty="0">
                <a:solidFill>
                  <a:srgbClr val="7F7F7F"/>
                </a:solidFill>
              </a:rPr>
              <a:t>Em 2021 decidi </a:t>
            </a:r>
            <a:r>
              <a:rPr lang="pt-PT" sz="1050" dirty="0" err="1">
                <a:solidFill>
                  <a:srgbClr val="7F7F7F"/>
                </a:solidFill>
              </a:rPr>
              <a:t>transicionar</a:t>
            </a:r>
            <a:r>
              <a:rPr lang="pt-PT" sz="1050" dirty="0">
                <a:solidFill>
                  <a:srgbClr val="7F7F7F"/>
                </a:solidFill>
              </a:rPr>
              <a:t> para a área de tecnologia, participei do Programa de Formação em Programação da </a:t>
            </a:r>
            <a:r>
              <a:rPr lang="pt-PT" sz="1050" dirty="0" err="1">
                <a:solidFill>
                  <a:srgbClr val="7F7F7F"/>
                </a:solidFill>
              </a:rPr>
              <a:t>Generation</a:t>
            </a:r>
            <a:r>
              <a:rPr lang="pt-PT" sz="1050" dirty="0">
                <a:solidFill>
                  <a:srgbClr val="7F7F7F"/>
                </a:solidFill>
              </a:rPr>
              <a:t> Brasil e atualmente busco uma oportunidade no mercado como Desenvolvedora </a:t>
            </a:r>
            <a:r>
              <a:rPr lang="pt-PT" sz="1050" dirty="0" err="1">
                <a:solidFill>
                  <a:srgbClr val="7F7F7F"/>
                </a:solidFill>
              </a:rPr>
              <a:t>Junior</a:t>
            </a:r>
            <a:r>
              <a:rPr lang="pt-PT" sz="1050" dirty="0">
                <a:solidFill>
                  <a:srgbClr val="7F7F7F"/>
                </a:solidFill>
              </a:rPr>
              <a:t>.</a:t>
            </a:r>
            <a:r>
              <a:rPr lang="pt-PT" sz="850" dirty="0">
                <a:solidFill>
                  <a:srgbClr val="7F7F7F"/>
                </a:solidFill>
              </a:rPr>
              <a:t> </a:t>
            </a:r>
            <a:endParaRPr lang="pt-BR" sz="850" dirty="0">
              <a:solidFill>
                <a:srgbClr val="7F7F7F"/>
              </a:solidFill>
            </a:endParaRPr>
          </a:p>
        </p:txBody>
      </p:sp>
      <p:sp>
        <p:nvSpPr>
          <p:cNvPr id="105" name="Google Shape;105;p12"/>
          <p:cNvSpPr/>
          <p:nvPr/>
        </p:nvSpPr>
        <p:spPr>
          <a:xfrm rot="5400000" flipH="1">
            <a:off x="-229393" y="5912431"/>
            <a:ext cx="7863481" cy="45719"/>
          </a:xfrm>
          <a:prstGeom prst="rect">
            <a:avLst/>
          </a:prstGeom>
          <a:solidFill>
            <a:srgbClr val="E36F68">
              <a:alpha val="89019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2"/>
          <p:cNvSpPr/>
          <p:nvPr/>
        </p:nvSpPr>
        <p:spPr>
          <a:xfrm rot="10800000" flipH="1">
            <a:off x="92239" y="9860469"/>
            <a:ext cx="6588944" cy="45719"/>
          </a:xfrm>
          <a:prstGeom prst="rect">
            <a:avLst/>
          </a:prstGeom>
          <a:solidFill>
            <a:srgbClr val="E36F68">
              <a:alpha val="89019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2"/>
          <p:cNvSpPr/>
          <p:nvPr/>
        </p:nvSpPr>
        <p:spPr>
          <a:xfrm>
            <a:off x="302289" y="4214729"/>
            <a:ext cx="19464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9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EDUCAÇÃO</a:t>
            </a: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2"/>
          <p:cNvSpPr/>
          <p:nvPr/>
        </p:nvSpPr>
        <p:spPr>
          <a:xfrm>
            <a:off x="7057" y="4442704"/>
            <a:ext cx="40227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9865">
              <a:spcBef>
                <a:spcPts val="745"/>
              </a:spcBef>
            </a:pPr>
            <a:r>
              <a:rPr lang="pt-PT" sz="1200" dirty="0">
                <a:solidFill>
                  <a:srgbClr val="212121"/>
                </a:solidFill>
              </a:rPr>
              <a:t>GENERATION BRASIL</a:t>
            </a:r>
            <a:endParaRPr lang="pt-BR" sz="1200" dirty="0">
              <a:solidFill>
                <a:srgbClr val="212121"/>
              </a:solidFill>
            </a:endParaRPr>
          </a:p>
          <a:p>
            <a:pPr marL="189865">
              <a:lnSpc>
                <a:spcPct val="88000"/>
              </a:lnSpc>
              <a:spcBef>
                <a:spcPts val="195"/>
              </a:spcBef>
              <a:spcAft>
                <a:spcPts val="0"/>
              </a:spcAft>
            </a:pPr>
            <a:r>
              <a:rPr lang="pt-PT" sz="1200" dirty="0">
                <a:solidFill>
                  <a:srgbClr val="7F7F7F"/>
                </a:solidFill>
              </a:rPr>
              <a:t>Desenvolvedora Web Java </a:t>
            </a:r>
            <a:r>
              <a:rPr lang="pt-PT" sz="1200" dirty="0" err="1">
                <a:solidFill>
                  <a:srgbClr val="7F7F7F"/>
                </a:solidFill>
              </a:rPr>
              <a:t>Junior</a:t>
            </a:r>
            <a:r>
              <a:rPr lang="pt-PT" sz="1200" dirty="0">
                <a:solidFill>
                  <a:srgbClr val="7F7F7F"/>
                </a:solidFill>
              </a:rPr>
              <a:t> – Fullstack Fevereiro/ 2021 – Maio / 2021</a:t>
            </a:r>
            <a:endParaRPr lang="pt-BR" sz="1200" dirty="0">
              <a:solidFill>
                <a:srgbClr val="7F7F7F"/>
              </a:solidFill>
            </a:endParaRPr>
          </a:p>
        </p:txBody>
      </p:sp>
      <p:sp>
        <p:nvSpPr>
          <p:cNvPr id="109" name="Google Shape;109;p12"/>
          <p:cNvSpPr/>
          <p:nvPr/>
        </p:nvSpPr>
        <p:spPr>
          <a:xfrm>
            <a:off x="-16689" y="5004879"/>
            <a:ext cx="3818157" cy="67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9865">
              <a:spcBef>
                <a:spcPts val="945"/>
              </a:spcBef>
              <a:spcAft>
                <a:spcPts val="0"/>
              </a:spcAft>
            </a:pPr>
            <a:r>
              <a:rPr lang="en-GB" sz="1200" dirty="0">
                <a:solidFill>
                  <a:srgbClr val="212121"/>
                </a:solidFill>
              </a:rPr>
              <a:t>BSP – BUSINESS SCHOOL OF SÃO PAULO</a:t>
            </a:r>
            <a:endParaRPr lang="pt-BR" sz="1200" dirty="0">
              <a:solidFill>
                <a:srgbClr val="212121"/>
              </a:solidFill>
            </a:endParaRPr>
          </a:p>
          <a:p>
            <a:pPr marL="189865" marR="705485">
              <a:lnSpc>
                <a:spcPct val="88000"/>
              </a:lnSpc>
              <a:spcBef>
                <a:spcPts val="195"/>
              </a:spcBef>
              <a:spcAft>
                <a:spcPts val="0"/>
              </a:spcAft>
            </a:pPr>
            <a:r>
              <a:rPr lang="pt-PT" sz="1200" dirty="0">
                <a:solidFill>
                  <a:srgbClr val="7F7F7F"/>
                </a:solidFill>
              </a:rPr>
              <a:t>Pós Graduação em Gestão de Projetos </a:t>
            </a:r>
            <a:br>
              <a:rPr lang="pt-PT" sz="1200" dirty="0">
                <a:solidFill>
                  <a:srgbClr val="7F7F7F"/>
                </a:solidFill>
              </a:rPr>
            </a:br>
            <a:r>
              <a:rPr lang="pt-PT" sz="1200" dirty="0">
                <a:solidFill>
                  <a:srgbClr val="7F7F7F"/>
                </a:solidFill>
              </a:rPr>
              <a:t>Fevereiro /2018 – Dezembro /2018</a:t>
            </a:r>
            <a:endParaRPr lang="pt-BR" sz="1200" dirty="0">
              <a:solidFill>
                <a:srgbClr val="7F7F7F"/>
              </a:solidFill>
            </a:endParaRPr>
          </a:p>
        </p:txBody>
      </p:sp>
      <p:sp>
        <p:nvSpPr>
          <p:cNvPr id="110" name="Google Shape;110;p12"/>
          <p:cNvSpPr/>
          <p:nvPr/>
        </p:nvSpPr>
        <p:spPr>
          <a:xfrm>
            <a:off x="-16689" y="5561900"/>
            <a:ext cx="3503424" cy="666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7010">
              <a:spcBef>
                <a:spcPts val="965"/>
              </a:spcBef>
              <a:spcAft>
                <a:spcPts val="0"/>
              </a:spcAft>
            </a:pPr>
            <a:r>
              <a:rPr lang="pt-PT" sz="1200" dirty="0">
                <a:solidFill>
                  <a:srgbClr val="212121"/>
                </a:solidFill>
              </a:rPr>
              <a:t>ESTÁCIO RADIAL DE SÃO PAULO</a:t>
            </a:r>
            <a:endParaRPr lang="pt-BR" sz="1200" dirty="0">
              <a:solidFill>
                <a:srgbClr val="212121"/>
              </a:solidFill>
            </a:endParaRPr>
          </a:p>
          <a:p>
            <a:pPr>
              <a:lnSpc>
                <a:spcPts val="1305"/>
              </a:lnSpc>
              <a:spcBef>
                <a:spcPts val="70"/>
              </a:spcBef>
            </a:pPr>
            <a:r>
              <a:rPr lang="pt-PT" sz="1800" dirty="0">
                <a:solidFill>
                  <a:srgbClr val="7E7E7E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</a:t>
            </a:r>
            <a:r>
              <a:rPr lang="pt-PT" sz="1200" dirty="0">
                <a:solidFill>
                  <a:srgbClr val="7F7F7F"/>
                </a:solidFill>
              </a:rPr>
              <a:t>Tecnóloga em Processos Gerenciais</a:t>
            </a:r>
            <a:endParaRPr lang="pt-BR" sz="1200" dirty="0">
              <a:solidFill>
                <a:srgbClr val="7F7F7F"/>
              </a:solidFill>
            </a:endParaRPr>
          </a:p>
          <a:p>
            <a:pPr marL="207010">
              <a:lnSpc>
                <a:spcPts val="1305"/>
              </a:lnSpc>
            </a:pPr>
            <a:r>
              <a:rPr lang="pt-PT" sz="1200" dirty="0">
                <a:solidFill>
                  <a:srgbClr val="7F7F7F"/>
                </a:solidFill>
              </a:rPr>
              <a:t>Março /2012 – Dezembro /2014 </a:t>
            </a:r>
            <a:endParaRPr lang="pt-BR" sz="1200" dirty="0">
              <a:solidFill>
                <a:srgbClr val="7F7F7F"/>
              </a:solidFill>
            </a:endParaRPr>
          </a:p>
          <a:p>
            <a:r>
              <a:rPr lang="pt-PT" sz="1200" dirty="0">
                <a:solidFill>
                  <a:srgbClr val="7F7F7F"/>
                </a:solidFill>
              </a:rPr>
              <a:t> </a:t>
            </a:r>
            <a:endParaRPr lang="pt-BR" sz="1200" dirty="0">
              <a:solidFill>
                <a:srgbClr val="7F7F7F"/>
              </a:solidFill>
            </a:endParaRPr>
          </a:p>
        </p:txBody>
      </p:sp>
      <p:sp>
        <p:nvSpPr>
          <p:cNvPr id="111" name="Google Shape;111;p12"/>
          <p:cNvSpPr/>
          <p:nvPr/>
        </p:nvSpPr>
        <p:spPr>
          <a:xfrm>
            <a:off x="170093" y="6399681"/>
            <a:ext cx="32227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9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EXPERIÊNCIA PROFISSIONAL</a:t>
            </a:r>
            <a:endParaRPr sz="1400" b="1" i="0" u="none" strike="noStrike" cap="none" dirty="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2"/>
          <p:cNvSpPr/>
          <p:nvPr/>
        </p:nvSpPr>
        <p:spPr>
          <a:xfrm>
            <a:off x="-1" y="6728121"/>
            <a:ext cx="3980329" cy="963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79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050" b="0" i="0" u="none" strike="noStrike" cap="none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GRAND HYATT SÃO PAULO    </a:t>
            </a:r>
            <a:r>
              <a:rPr lang="pt-BR" sz="1050" dirty="0">
                <a:solidFill>
                  <a:srgbClr val="7F7F7F"/>
                </a:solidFill>
              </a:rPr>
              <a:t>NOV / 2017 – JUN / 2020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050" b="1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Supervisora de Restaurantes</a:t>
            </a:r>
          </a:p>
          <a:p>
            <a:pPr marL="71120" marR="417830" algn="just">
              <a:lnSpc>
                <a:spcPct val="87000"/>
              </a:lnSpc>
              <a:spcBef>
                <a:spcPts val="50"/>
              </a:spcBef>
              <a:spcAft>
                <a:spcPts val="0"/>
              </a:spcAft>
            </a:pPr>
            <a:r>
              <a:rPr lang="pt-PT" sz="1050" dirty="0">
                <a:solidFill>
                  <a:srgbClr val="7F7F7F"/>
                </a:solidFill>
              </a:rPr>
              <a:t>Responsável pela contratação, treinamento e gerenciamento de uma equipe de 34 pessoas. Responsável pelo desenvolvimento e implementação de metas de vendas dos restaurantes.</a:t>
            </a:r>
            <a:r>
              <a:rPr lang="pt-BR" sz="1200" dirty="0">
                <a:solidFill>
                  <a:srgbClr val="7F7F7F"/>
                </a:solidFill>
              </a:rPr>
              <a:t>                     </a:t>
            </a:r>
            <a:endParaRPr sz="1200" dirty="0">
              <a:solidFill>
                <a:srgbClr val="7F7F7F"/>
              </a:solidFill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2"/>
          <p:cNvSpPr/>
          <p:nvPr/>
        </p:nvSpPr>
        <p:spPr>
          <a:xfrm>
            <a:off x="1" y="7756837"/>
            <a:ext cx="3980327" cy="93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79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050" b="0" i="0" u="none" strike="noStrike" cap="none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GRAND HYATT DUBAI – UAE      </a:t>
            </a:r>
            <a:r>
              <a:rPr lang="pt-BR" sz="105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lang="pt-BR" sz="1050" dirty="0">
                <a:solidFill>
                  <a:srgbClr val="7F7F7F"/>
                </a:solidFill>
              </a:rPr>
              <a:t> </a:t>
            </a:r>
            <a:r>
              <a:rPr lang="pt-BR" sz="105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/2014 - NOV/2017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050" b="1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Hostess | Team Leader</a:t>
            </a:r>
            <a:r>
              <a:rPr lang="pt-BR" sz="400" b="1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pt-BR" sz="1050" b="1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</a:t>
            </a:r>
            <a:endParaRPr sz="1050" b="1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just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PT" sz="1050" dirty="0">
                <a:solidFill>
                  <a:srgbClr val="7F7F7F"/>
                </a:solidFill>
              </a:rPr>
              <a:t>Como hostess fui responsável pela folha de pagamento dos funcionários, bem como toda a área administrativa do restaurante para garantir o sucesso da operação e a melhor experiencia para os clientes</a:t>
            </a:r>
            <a:endParaRPr sz="1050" dirty="0">
              <a:solidFill>
                <a:srgbClr val="7F7F7F"/>
              </a:solidFill>
            </a:endParaRPr>
          </a:p>
        </p:txBody>
      </p:sp>
      <p:sp>
        <p:nvSpPr>
          <p:cNvPr id="114" name="Google Shape;114;p12"/>
          <p:cNvSpPr/>
          <p:nvPr/>
        </p:nvSpPr>
        <p:spPr>
          <a:xfrm>
            <a:off x="1" y="8754005"/>
            <a:ext cx="3980326" cy="963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79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050" b="0" i="0" u="none" strike="noStrike" cap="none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GRAND HYATT SÃO PAULO        </a:t>
            </a:r>
            <a:r>
              <a:rPr lang="pt-BR" sz="105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OUT/ 2011 – SET/2014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050" b="1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Aux. Garçom | Hostess                                                 </a:t>
            </a:r>
            <a:endParaRPr sz="1050" b="1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1120" marR="429895" algn="just">
              <a:lnSpc>
                <a:spcPct val="88000"/>
              </a:lnSpc>
              <a:spcBef>
                <a:spcPts val="45"/>
              </a:spcBef>
              <a:spcAft>
                <a:spcPts val="0"/>
              </a:spcAft>
            </a:pPr>
            <a:r>
              <a:rPr lang="pt-PT" sz="1050" dirty="0">
                <a:solidFill>
                  <a:srgbClr val="7F7F7F"/>
                </a:solidFill>
              </a:rPr>
              <a:t>Trabalhei na área de eventos, onde era responsável pela experiencia dos funcionários, dos organizadores e dos clientes, bem como a comunicação e interação com a cozinha.</a:t>
            </a:r>
            <a:endParaRPr lang="pt-BR" sz="1050" dirty="0">
              <a:solidFill>
                <a:srgbClr val="7F7F7F"/>
              </a:solidFill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2"/>
          <p:cNvSpPr/>
          <p:nvPr/>
        </p:nvSpPr>
        <p:spPr>
          <a:xfrm>
            <a:off x="4061314" y="2037442"/>
            <a:ext cx="238078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HABILIDADES TÉCNICAS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2"/>
          <p:cNvSpPr/>
          <p:nvPr/>
        </p:nvSpPr>
        <p:spPr>
          <a:xfrm>
            <a:off x="3701129" y="2364650"/>
            <a:ext cx="2930072" cy="1517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407035" lvl="0" indent="-304800" algn="just" rtl="0">
              <a:spcBef>
                <a:spcPts val="3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Lógica de Programação</a:t>
            </a:r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407035" lvl="0" indent="-304800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Banco de Dados (MySQL)</a:t>
            </a:r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407035" lvl="0" indent="-304800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407035" lvl="0" indent="-304800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Spring Framework</a:t>
            </a:r>
          </a:p>
          <a:p>
            <a:pPr marL="457200" marR="407035" lvl="0" indent="-304800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</a:p>
          <a:p>
            <a:pPr marL="457200" marR="407035" lvl="0" indent="-304800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</a:pPr>
            <a:r>
              <a:rPr lang="pt-BR" sz="1100" dirty="0">
                <a:solidFill>
                  <a:srgbClr val="7F7F7F"/>
                </a:solidFill>
              </a:rPr>
              <a:t>CSS</a:t>
            </a:r>
          </a:p>
          <a:p>
            <a:pPr marL="457200" marR="407035" lvl="0" indent="-304800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</a:pPr>
            <a:r>
              <a:rPr lang="pt-BR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pt-BR" sz="1100" dirty="0" err="1">
                <a:solidFill>
                  <a:srgbClr val="7F7F7F"/>
                </a:solidFill>
              </a:rPr>
              <a:t>avaScript</a:t>
            </a:r>
            <a:endParaRPr lang="pt-BR" sz="1100" dirty="0">
              <a:solidFill>
                <a:srgbClr val="7F7F7F"/>
              </a:solidFill>
            </a:endParaRPr>
          </a:p>
          <a:p>
            <a:pPr marL="457200" marR="407035" lvl="0" indent="-304800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</a:pPr>
            <a:r>
              <a:rPr lang="pt-BR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SpringBoot</a:t>
            </a:r>
            <a:endParaRPr sz="1100" b="0" i="0" u="none" strike="noStrike" cap="none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8" name="Google Shape;118;p12"/>
          <p:cNvSpPr/>
          <p:nvPr/>
        </p:nvSpPr>
        <p:spPr>
          <a:xfrm>
            <a:off x="3834312" y="4466865"/>
            <a:ext cx="2852892" cy="161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buClr>
                <a:srgbClr val="7E7E7E"/>
              </a:buClr>
              <a:buSzPts val="1200"/>
              <a:buFont typeface="Arial" panose="020B0604020202020204" pitchFamily="34" charset="0"/>
              <a:buChar char="▪"/>
              <a:tabLst>
                <a:tab pos="622935" algn="l"/>
                <a:tab pos="623570" algn="l"/>
              </a:tabLst>
            </a:pPr>
            <a:r>
              <a:rPr lang="pt-PT" sz="1200" dirty="0">
                <a:solidFill>
                  <a:srgbClr val="7F7F7F"/>
                </a:solidFill>
              </a:rPr>
              <a:t>Comunicação</a:t>
            </a:r>
            <a:endParaRPr lang="pt-BR" sz="1200" dirty="0">
              <a:solidFill>
                <a:srgbClr val="7F7F7F"/>
              </a:solidFill>
            </a:endParaRPr>
          </a:p>
          <a:p>
            <a:pPr marL="342900" lvl="0" indent="-342900">
              <a:buClr>
                <a:srgbClr val="7E7E7E"/>
              </a:buClr>
              <a:buSzPts val="1200"/>
              <a:buFont typeface="Arial" panose="020B0604020202020204" pitchFamily="34" charset="0"/>
              <a:buChar char="▪"/>
              <a:tabLst>
                <a:tab pos="622935" algn="l"/>
                <a:tab pos="623570" algn="l"/>
              </a:tabLst>
            </a:pPr>
            <a:r>
              <a:rPr lang="pt-PT" sz="1200" dirty="0">
                <a:solidFill>
                  <a:srgbClr val="7F7F7F"/>
                </a:solidFill>
              </a:rPr>
              <a:t>Proatividade</a:t>
            </a:r>
            <a:endParaRPr lang="pt-BR" sz="1200" dirty="0">
              <a:solidFill>
                <a:srgbClr val="7F7F7F"/>
              </a:solidFill>
            </a:endParaRPr>
          </a:p>
          <a:p>
            <a:pPr marL="342900" lvl="0" indent="-342900">
              <a:buClr>
                <a:srgbClr val="7E7E7E"/>
              </a:buClr>
              <a:buSzPts val="1200"/>
              <a:buFont typeface="Arial" panose="020B0604020202020204" pitchFamily="34" charset="0"/>
              <a:buChar char="▪"/>
              <a:tabLst>
                <a:tab pos="622935" algn="l"/>
                <a:tab pos="623570" algn="l"/>
              </a:tabLst>
            </a:pPr>
            <a:r>
              <a:rPr lang="pt-PT" sz="1200" dirty="0">
                <a:solidFill>
                  <a:srgbClr val="7F7F7F"/>
                </a:solidFill>
              </a:rPr>
              <a:t>Atenção a Detalhes</a:t>
            </a:r>
            <a:endParaRPr lang="pt-BR" sz="1200" dirty="0">
              <a:solidFill>
                <a:srgbClr val="7F7F7F"/>
              </a:solidFill>
            </a:endParaRPr>
          </a:p>
          <a:p>
            <a:pPr marL="342900" lvl="0" indent="-342900">
              <a:buClr>
                <a:srgbClr val="7E7E7E"/>
              </a:buClr>
              <a:buSzPts val="1200"/>
              <a:buFont typeface="Arial" panose="020B0604020202020204" pitchFamily="34" charset="0"/>
              <a:buChar char="▪"/>
              <a:tabLst>
                <a:tab pos="622935" algn="l"/>
                <a:tab pos="623570" algn="l"/>
              </a:tabLst>
            </a:pPr>
            <a:r>
              <a:rPr lang="pt-PT" sz="1200" dirty="0">
                <a:solidFill>
                  <a:srgbClr val="7F7F7F"/>
                </a:solidFill>
              </a:rPr>
              <a:t>Trabalho em Equipe</a:t>
            </a:r>
            <a:endParaRPr lang="pt-BR" sz="1200" dirty="0">
              <a:solidFill>
                <a:srgbClr val="7F7F7F"/>
              </a:solidFill>
            </a:endParaRPr>
          </a:p>
          <a:p>
            <a:pPr marL="342900" lvl="0" indent="-342900">
              <a:buClr>
                <a:srgbClr val="7E7E7E"/>
              </a:buClr>
              <a:buSzPts val="1200"/>
              <a:buFont typeface="Arial" panose="020B0604020202020204" pitchFamily="34" charset="0"/>
              <a:buChar char="▪"/>
              <a:tabLst>
                <a:tab pos="622935" algn="l"/>
                <a:tab pos="623570" algn="l"/>
              </a:tabLst>
            </a:pPr>
            <a:r>
              <a:rPr lang="pt-PT" sz="1200" dirty="0">
                <a:solidFill>
                  <a:srgbClr val="7F7F7F"/>
                </a:solidFill>
              </a:rPr>
              <a:t>Persistência</a:t>
            </a:r>
            <a:endParaRPr lang="pt-BR" sz="1200" dirty="0">
              <a:solidFill>
                <a:srgbClr val="7F7F7F"/>
              </a:solidFill>
            </a:endParaRPr>
          </a:p>
          <a:p>
            <a:pPr marL="342900" lvl="0" indent="-342900">
              <a:buClr>
                <a:srgbClr val="7E7E7E"/>
              </a:buClr>
              <a:buSzPts val="1200"/>
              <a:buFont typeface="Arial" panose="020B0604020202020204" pitchFamily="34" charset="0"/>
              <a:buChar char="▪"/>
              <a:tabLst>
                <a:tab pos="622935" algn="l"/>
                <a:tab pos="623570" algn="l"/>
              </a:tabLst>
            </a:pPr>
            <a:r>
              <a:rPr lang="pt-PT" sz="1200" dirty="0">
                <a:solidFill>
                  <a:srgbClr val="7F7F7F"/>
                </a:solidFill>
              </a:rPr>
              <a:t>Liderança</a:t>
            </a:r>
            <a:endParaRPr lang="pt-BR" sz="1200" dirty="0">
              <a:solidFill>
                <a:srgbClr val="7F7F7F"/>
              </a:solidFill>
            </a:endParaRPr>
          </a:p>
          <a:p>
            <a:pPr marL="342900" lvl="0" indent="-342900">
              <a:buClr>
                <a:srgbClr val="7E7E7E"/>
              </a:buClr>
              <a:buSzPts val="1200"/>
              <a:buFont typeface="Arial" panose="020B0604020202020204" pitchFamily="34" charset="0"/>
              <a:buChar char="▪"/>
              <a:tabLst>
                <a:tab pos="622935" algn="l"/>
                <a:tab pos="623570" algn="l"/>
              </a:tabLst>
            </a:pPr>
            <a:r>
              <a:rPr lang="pt-PT" sz="1200" dirty="0">
                <a:solidFill>
                  <a:srgbClr val="7F7F7F"/>
                </a:solidFill>
              </a:rPr>
              <a:t>Mentalidade de Crescimento</a:t>
            </a:r>
            <a:endParaRPr lang="pt-BR" sz="1200" dirty="0">
              <a:solidFill>
                <a:srgbClr val="7F7F7F"/>
              </a:solidFill>
            </a:endParaRPr>
          </a:p>
          <a:p>
            <a:pPr marL="342900" lvl="0" indent="-342900">
              <a:buClr>
                <a:srgbClr val="7E7E7E"/>
              </a:buClr>
              <a:buSzPts val="1200"/>
              <a:buFont typeface="Arial" panose="020B0604020202020204" pitchFamily="34" charset="0"/>
              <a:buChar char="▪"/>
              <a:tabLst>
                <a:tab pos="622935" algn="l"/>
                <a:tab pos="623570" algn="l"/>
              </a:tabLst>
            </a:pPr>
            <a:r>
              <a:rPr lang="pt-PT" sz="1200" dirty="0">
                <a:solidFill>
                  <a:srgbClr val="7F7F7F"/>
                </a:solidFill>
              </a:rPr>
              <a:t>Orientação a Resultados </a:t>
            </a:r>
            <a:endParaRPr lang="pt-BR" sz="1200" dirty="0">
              <a:solidFill>
                <a:srgbClr val="7F7F7F"/>
              </a:solidFill>
            </a:endParaRPr>
          </a:p>
          <a:p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sz="1100" dirty="0">
              <a:solidFill>
                <a:srgbClr val="7F7F7F"/>
              </a:solidFill>
            </a:endParaRPr>
          </a:p>
        </p:txBody>
      </p:sp>
      <p:sp>
        <p:nvSpPr>
          <p:cNvPr id="119" name="Google Shape;119;p12"/>
          <p:cNvSpPr/>
          <p:nvPr/>
        </p:nvSpPr>
        <p:spPr>
          <a:xfrm>
            <a:off x="3937415" y="3976682"/>
            <a:ext cx="275720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HABILIDADES</a:t>
            </a:r>
            <a:r>
              <a:rPr lang="pt-BR" sz="1400" b="1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COMPORTAMENTAIS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2"/>
          <p:cNvSpPr/>
          <p:nvPr/>
        </p:nvSpPr>
        <p:spPr>
          <a:xfrm>
            <a:off x="4061323" y="6284699"/>
            <a:ext cx="1329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PORTFÓLIO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2"/>
          <p:cNvSpPr/>
          <p:nvPr/>
        </p:nvSpPr>
        <p:spPr>
          <a:xfrm>
            <a:off x="3719210" y="6640762"/>
            <a:ext cx="3327045" cy="101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0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EducaTI</a:t>
            </a:r>
            <a:endParaRPr lang="pt-BR"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8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16"/>
              </a:rPr>
              <a:t>https://github.com/IgorPV/projeto-integrador-generation.git</a:t>
            </a:r>
            <a:endParaRPr lang="pt-BR" sz="8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pt-BR" sz="400" dirty="0">
              <a:solidFill>
                <a:srgbClr val="7F7F7F"/>
              </a:solidFill>
            </a:endParaRPr>
          </a:p>
          <a:p>
            <a:pPr marL="67945" marR="407035" lvl="0" indent="0" algn="just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PT" sz="1050" dirty="0">
                <a:solidFill>
                  <a:srgbClr val="7F7F7F"/>
                </a:solidFill>
              </a:rPr>
              <a:t>EducaTI é uma rede social para desenvolvedores criada para fomentar a interação, o aprendizado e a troca entre os participantes. </a:t>
            </a:r>
            <a:endParaRPr sz="105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2"/>
          <p:cNvSpPr/>
          <p:nvPr/>
        </p:nvSpPr>
        <p:spPr>
          <a:xfrm>
            <a:off x="4234509" y="8716268"/>
            <a:ext cx="9525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IDIOMAS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2"/>
          <p:cNvSpPr/>
          <p:nvPr/>
        </p:nvSpPr>
        <p:spPr>
          <a:xfrm>
            <a:off x="3684374" y="9078140"/>
            <a:ext cx="1221900" cy="1031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Português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Espanhol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Inglês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2"/>
          <p:cNvSpPr/>
          <p:nvPr/>
        </p:nvSpPr>
        <p:spPr>
          <a:xfrm>
            <a:off x="5068024" y="9101890"/>
            <a:ext cx="1467900" cy="1031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Nativo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Básico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Avançado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2"/>
          <p:cNvSpPr/>
          <p:nvPr/>
        </p:nvSpPr>
        <p:spPr>
          <a:xfrm rot="10800000" flipH="1">
            <a:off x="267022" y="6349977"/>
            <a:ext cx="3419113" cy="45719"/>
          </a:xfrm>
          <a:prstGeom prst="rect">
            <a:avLst/>
          </a:prstGeom>
          <a:solidFill>
            <a:srgbClr val="E36F68">
              <a:alpha val="89019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2"/>
          <p:cNvSpPr/>
          <p:nvPr/>
        </p:nvSpPr>
        <p:spPr>
          <a:xfrm rot="10800000" flipH="1">
            <a:off x="228933" y="1972305"/>
            <a:ext cx="6445813" cy="45719"/>
          </a:xfrm>
          <a:prstGeom prst="rect">
            <a:avLst/>
          </a:prstGeom>
          <a:solidFill>
            <a:srgbClr val="E36F68">
              <a:alpha val="89019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2"/>
          <p:cNvSpPr/>
          <p:nvPr/>
        </p:nvSpPr>
        <p:spPr>
          <a:xfrm rot="10800000" flipH="1">
            <a:off x="3726415" y="6236870"/>
            <a:ext cx="2964922" cy="45719"/>
          </a:xfrm>
          <a:prstGeom prst="rect">
            <a:avLst/>
          </a:prstGeom>
          <a:solidFill>
            <a:srgbClr val="E36F68">
              <a:alpha val="89019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2"/>
          <p:cNvSpPr/>
          <p:nvPr/>
        </p:nvSpPr>
        <p:spPr>
          <a:xfrm rot="10800000" flipH="1">
            <a:off x="3729725" y="8580690"/>
            <a:ext cx="2964922" cy="45719"/>
          </a:xfrm>
          <a:prstGeom prst="rect">
            <a:avLst/>
          </a:prstGeom>
          <a:solidFill>
            <a:srgbClr val="E36F68">
              <a:alpha val="89019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2"/>
          <p:cNvSpPr/>
          <p:nvPr/>
        </p:nvSpPr>
        <p:spPr>
          <a:xfrm rot="10800000" flipH="1">
            <a:off x="3691589" y="3924045"/>
            <a:ext cx="2964900" cy="45600"/>
          </a:xfrm>
          <a:prstGeom prst="rect">
            <a:avLst/>
          </a:prstGeom>
          <a:solidFill>
            <a:srgbClr val="E36F68">
              <a:alpha val="89019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2"/>
          <p:cNvSpPr/>
          <p:nvPr/>
        </p:nvSpPr>
        <p:spPr>
          <a:xfrm rot="10800000" flipH="1">
            <a:off x="260616" y="4159416"/>
            <a:ext cx="3419100" cy="45600"/>
          </a:xfrm>
          <a:prstGeom prst="rect">
            <a:avLst/>
          </a:prstGeom>
          <a:solidFill>
            <a:srgbClr val="E36F68">
              <a:alpha val="89019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Imagem 49">
            <a:extLst>
              <a:ext uri="{FF2B5EF4-FFF2-40B4-BE49-F238E27FC236}">
                <a16:creationId xmlns:a16="http://schemas.microsoft.com/office/drawing/2014/main" id="{83E986E7-5802-4C54-8831-203B1436D7C4}"/>
              </a:ext>
            </a:extLst>
          </p:cNvPr>
          <p:cNvPicPr/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52" y="227350"/>
            <a:ext cx="1228725" cy="161988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121;p12">
            <a:extLst>
              <a:ext uri="{FF2B5EF4-FFF2-40B4-BE49-F238E27FC236}">
                <a16:creationId xmlns:a16="http://schemas.microsoft.com/office/drawing/2014/main" id="{93921767-4261-4422-ACE7-69AA4466F159}"/>
              </a:ext>
            </a:extLst>
          </p:cNvPr>
          <p:cNvSpPr/>
          <p:nvPr/>
        </p:nvSpPr>
        <p:spPr>
          <a:xfrm>
            <a:off x="3710501" y="7659726"/>
            <a:ext cx="3335754" cy="91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0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Blog Pessoal</a:t>
            </a:r>
            <a:endParaRPr lang="pt-BR"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8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18"/>
              </a:rPr>
              <a:t>https://github.com/ScarletAraujo/Angular.git</a:t>
            </a:r>
            <a:endParaRPr lang="pt-BR" sz="8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pt-PT" sz="400" dirty="0">
              <a:solidFill>
                <a:srgbClr val="7F7F7F"/>
              </a:solidFill>
            </a:endParaRPr>
          </a:p>
          <a:p>
            <a:pPr marL="67945" marR="407035" lvl="0" indent="0" algn="just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PT" sz="1050" dirty="0">
                <a:solidFill>
                  <a:srgbClr val="7F7F7F"/>
                </a:solidFill>
              </a:rPr>
              <a:t>Meu blog pessoal , com as linguagens de programação, ferramentas e </a:t>
            </a:r>
            <a:r>
              <a:rPr lang="pt-PT" sz="1050" dirty="0" err="1">
                <a:solidFill>
                  <a:srgbClr val="7F7F7F"/>
                </a:solidFill>
              </a:rPr>
              <a:t>frameworks</a:t>
            </a:r>
            <a:r>
              <a:rPr lang="pt-PT" sz="1050" dirty="0">
                <a:solidFill>
                  <a:srgbClr val="7F7F7F"/>
                </a:solidFill>
              </a:rPr>
              <a:t> desenvolvidas ao decorrer do Bootcamp.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434</Words>
  <Application>Microsoft Office PowerPoint</Application>
  <PresentationFormat>Papel A4 (210 x 297 mm)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Calibri</vt:lpstr>
      <vt:lpstr>Noto Sans Symbols</vt:lpstr>
      <vt:lpstr>Arimo</vt:lpstr>
      <vt:lpstr>Arial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Proevento</dc:creator>
  <cp:lastModifiedBy>Scarlet de Araujo</cp:lastModifiedBy>
  <cp:revision>25</cp:revision>
  <dcterms:modified xsi:type="dcterms:W3CDTF">2021-04-26T15:48:00Z</dcterms:modified>
</cp:coreProperties>
</file>