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8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26FF14-A42F-41D1-95D3-93BE79F35C42}"/>
              </a:ext>
            </a:extLst>
          </p:cNvPr>
          <p:cNvSpPr txBox="1"/>
          <p:nvPr/>
        </p:nvSpPr>
        <p:spPr>
          <a:xfrm>
            <a:off x="2266118" y="2107097"/>
            <a:ext cx="6577701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5000" dirty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educa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45AB89-79DF-40B0-B8C8-0FC27B6B56C3}"/>
              </a:ext>
            </a:extLst>
          </p:cNvPr>
          <p:cNvSpPr txBox="1"/>
          <p:nvPr/>
        </p:nvSpPr>
        <p:spPr>
          <a:xfrm>
            <a:off x="3760118" y="4352479"/>
            <a:ext cx="2763455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Condensed" panose="020B0502040204020203" pitchFamily="34" charset="0"/>
              </a:rPr>
              <a:t>APRENDA . INTERAJA . PROGRAMA</a:t>
            </a:r>
          </a:p>
        </p:txBody>
      </p:sp>
      <p:sp>
        <p:nvSpPr>
          <p:cNvPr id="6" name="Chave Dupla 5">
            <a:extLst>
              <a:ext uri="{FF2B5EF4-FFF2-40B4-BE49-F238E27FC236}">
                <a16:creationId xmlns:a16="http://schemas.microsoft.com/office/drawing/2014/main" id="{0620AE47-7FC9-4D69-9FB4-ED26471205C9}"/>
              </a:ext>
            </a:extLst>
          </p:cNvPr>
          <p:cNvSpPr/>
          <p:nvPr/>
        </p:nvSpPr>
        <p:spPr>
          <a:xfrm>
            <a:off x="7506475" y="2673189"/>
            <a:ext cx="2008584" cy="173229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B63A62-C0A4-477B-85D4-76FBED8A8EE6}"/>
              </a:ext>
            </a:extLst>
          </p:cNvPr>
          <p:cNvSpPr txBox="1"/>
          <p:nvPr/>
        </p:nvSpPr>
        <p:spPr>
          <a:xfrm>
            <a:off x="7975802" y="2503582"/>
            <a:ext cx="1683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TI</a:t>
            </a:r>
          </a:p>
        </p:txBody>
      </p:sp>
    </p:spTree>
    <p:extLst>
      <p:ext uri="{BB962C8B-B14F-4D97-AF65-F5344CB8AC3E}">
        <p14:creationId xmlns:p14="http://schemas.microsoft.com/office/powerpoint/2010/main" val="47882492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Bahnschrift Light</vt:lpstr>
      <vt:lpstr>Bahnschrift Light Condensed</vt:lpstr>
      <vt:lpstr>Sabon Next LT</vt:lpstr>
      <vt:lpstr>Wingdings</vt:lpstr>
      <vt:lpstr>LuminousVTI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Scarlet de Araujo</dc:creator>
  <cp:lastModifiedBy>Scarlet de Araujo</cp:lastModifiedBy>
  <cp:revision>6</cp:revision>
  <dcterms:created xsi:type="dcterms:W3CDTF">2021-03-26T10:24:02Z</dcterms:created>
  <dcterms:modified xsi:type="dcterms:W3CDTF">2021-03-29T18:29:39Z</dcterms:modified>
</cp:coreProperties>
</file>