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Arim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60" d="100"/>
          <a:sy n="160" d="100"/>
        </p:scale>
        <p:origin x="114" y="-24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64" y="323400"/>
            <a:ext cx="375666" cy="64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2328783" y="525434"/>
            <a:ext cx="41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DESENVOLVEDORA WEB JAVA JR</a:t>
            </a:r>
            <a:r>
              <a:rPr lang="pt-BR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343300" y="22735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</a:rPr>
              <a:t>SCARLET 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89" y="2077030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79" y="4285494"/>
            <a:ext cx="1397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7514" y="2074120"/>
            <a:ext cx="263989" cy="2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0659" y="8527688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24" y="640921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729" y="3777933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0207" y="6786676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8887" y="1659317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40010" y="1381459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76590" y="1354494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2470132" y="1022632"/>
            <a:ext cx="1467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95425-5526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2460839" y="1309962"/>
            <a:ext cx="206361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carlet.araujo@gmail.com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4554148" y="1009308"/>
            <a:ext cx="1467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São Paulo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2470132" y="1588812"/>
            <a:ext cx="401500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linkedin.com/in/scarlet-duarte-ara%C3%BAjo-61160852/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4609459" y="1300447"/>
            <a:ext cx="192646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github.com/ScarletAraujo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02898" y="2061721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194738" y="2296011"/>
            <a:ext cx="3800210" cy="13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Estratégica, me dediquei a traçar metas e me tornar a profissional que sou hoje. Com a ajuda de pessoas, consegui conquistar minha formação, e pós graduação. Tive a oportunidade de poder viajar por alguns países e conquistar uma segunda língua. Hoje tenho ciência dos meus pontos fortes, que são proatividade, liderança, comunicação e trabalho em equipe. 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Estou ansiosa para poder passar o que aprendi e aprender coisas novas. </a:t>
            </a:r>
          </a:p>
        </p:txBody>
      </p:sp>
      <p:sp>
        <p:nvSpPr>
          <p:cNvPr id="105" name="Google Shape;105;p12"/>
          <p:cNvSpPr/>
          <p:nvPr/>
        </p:nvSpPr>
        <p:spPr>
          <a:xfrm rot="5400000" flipH="1">
            <a:off x="-229393" y="5912431"/>
            <a:ext cx="7863481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92239" y="9860469"/>
            <a:ext cx="6588944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146326" y="3783316"/>
            <a:ext cx="1946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19256" y="4071246"/>
            <a:ext cx="4022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 – Fullstack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Fevereiro/ 2021 – Maio / 2021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119258" y="4702789"/>
            <a:ext cx="3495937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212121"/>
                </a:solidFill>
              </a:rPr>
              <a:t>BSP – BUSSINES SCHOOL OF SÃO PAULO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Pós graduação em Gestão de projetos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Fevereiro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– </a:t>
            </a:r>
            <a:r>
              <a:rPr lang="pt-BR" sz="1200" dirty="0">
                <a:solidFill>
                  <a:srgbClr val="7F7F7F"/>
                </a:solidFill>
              </a:rPr>
              <a:t>Dezembro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35779" y="5337435"/>
            <a:ext cx="3503424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212121"/>
                </a:solidFill>
              </a:rPr>
              <a:t>ESTÁCIO RADIAL DE SÃO PAULO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Tecnólogo em Processos gerenciais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Março /2012 – </a:t>
            </a:r>
            <a:r>
              <a:rPr lang="pt-BR" sz="1200" dirty="0">
                <a:solidFill>
                  <a:srgbClr val="7F7F7F"/>
                </a:solidFill>
              </a:rPr>
              <a:t>Dezembro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70093" y="6399681"/>
            <a:ext cx="322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EXPERIÊNCIA PROFISSIONAL</a:t>
            </a:r>
            <a:endParaRPr sz="1400" b="1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0" y="6725137"/>
            <a:ext cx="3702348" cy="10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</a:t>
            </a:r>
            <a:r>
              <a:rPr lang="pt-BR" sz="1050" dirty="0">
                <a:solidFill>
                  <a:srgbClr val="7F7F7F"/>
                </a:solidFill>
              </a:rPr>
              <a:t>NOV / 2017 – JUN / 2020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Supervisora de Restaurantes</a:t>
            </a:r>
          </a:p>
          <a:p>
            <a:pPr marL="67945" marR="407035" algn="just">
              <a:lnSpc>
                <a:spcPct val="85000"/>
              </a:lnSpc>
              <a:spcBef>
                <a:spcPts val="30"/>
              </a:spcBef>
              <a:buSzPts val="1200"/>
            </a:pPr>
            <a:r>
              <a:rPr lang="pt-BR" sz="1050" dirty="0">
                <a:solidFill>
                  <a:srgbClr val="7F7F7F"/>
                </a:solidFill>
              </a:rPr>
              <a:t>Gerenciei uma equipe com 34 pessoas, onde eu as  entrevistavam, contratavam e as treinavam. Também fui incumbida de traçar estratégias operacionalizar e bater metas de vendas do restaurante.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  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                            </a:t>
            </a:r>
            <a:endParaRPr sz="120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" y="7794381"/>
            <a:ext cx="3684373" cy="93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DUBAI – UAE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pt-BR" sz="1050" dirty="0">
                <a:solidFill>
                  <a:srgbClr val="7F7F7F"/>
                </a:solidFill>
              </a:rPr>
              <a:t>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/2014 - NOV/2017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Hostess | Team Leader</a:t>
            </a:r>
            <a:r>
              <a:rPr lang="pt-BR" sz="40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endParaRPr sz="1050" b="0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</a:rPr>
              <a:t>Como hostess fui responsável por toda área administrativa do restaurante para garantir a operacionalização do restaurante, a experiencia do cliente e folha de pagamento dos funcionários.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1" y="8758310"/>
            <a:ext cx="3702348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OUT/ 2011 – SET/2014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Aux. Garçom | Hostess                                                 </a:t>
            </a:r>
            <a:endParaRPr sz="1050" b="0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</a:rPr>
              <a:t>Trabalhei na área de eventos, onde cuidava da experiencia dos funcionários, dos organizadores e dos cliente, me comunicava com a cozinha para identificar os alimentos que iriam ser servidos durante o evento.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061314" y="2037442"/>
            <a:ext cx="2380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 TÉCNICAS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3744674" y="2364650"/>
            <a:ext cx="2930072" cy="151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just" rtl="0"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Banco de Dados (MySQL)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CSS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pt-BR" sz="1100" dirty="0" err="1">
                <a:solidFill>
                  <a:srgbClr val="7F7F7F"/>
                </a:solidFill>
              </a:rPr>
              <a:t>avaScript</a:t>
            </a:r>
            <a:endParaRPr lang="pt-BR" sz="1100" dirty="0">
              <a:solidFill>
                <a:srgbClr val="7F7F7F"/>
              </a:solidFill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SpringBoot</a:t>
            </a: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789501" y="4895546"/>
            <a:ext cx="3152359" cy="103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Comunicação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Proatividade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Atenção à Detalhes 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Trabalho em Equipe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Persistência 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Liderança</a:t>
            </a: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Mentalidade de crescimento</a:t>
            </a: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Orientação a resultados.</a:t>
            </a: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3937415" y="4237947"/>
            <a:ext cx="2757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COMPORTAMENTAIS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4061323" y="6737567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PORTIFOLIO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3677480" y="7067942"/>
            <a:ext cx="3152358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https://github.com/IgorPV/projeto-integrador-generation.git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EducaTI é uma rede social para desenvolvedores, onde podemos realizar post, criar fóruns, ensinar e aprender.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4234509" y="8481128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3684374" y="8843000"/>
            <a:ext cx="1221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5068024" y="8866750"/>
            <a:ext cx="1467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 flipH="1">
            <a:off x="249604" y="6232502"/>
            <a:ext cx="34191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 rot="10800000" flipH="1">
            <a:off x="228933" y="1972305"/>
            <a:ext cx="64458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 rot="10800000" flipH="1">
            <a:off x="3691579" y="6620061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 rot="10800000" flipH="1">
            <a:off x="3677471" y="8319420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 rot="10800000" flipH="1">
            <a:off x="3691589" y="4167894"/>
            <a:ext cx="29649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 rot="10800000" flipH="1">
            <a:off x="260616" y="3638716"/>
            <a:ext cx="34191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E1DF4D-5FB7-4807-B6E6-E518626BFD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607" y="257036"/>
            <a:ext cx="1418508" cy="1573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396</Words>
  <Application>Microsoft Office PowerPoint</Application>
  <PresentationFormat>Papel A4 (210 x 297 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Arimo</vt:lpstr>
      <vt:lpstr>Arial</vt:lpstr>
      <vt:lpstr>Noto Sans Symbols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Proevento</dc:creator>
  <cp:lastModifiedBy>Scarlet de Araujo</cp:lastModifiedBy>
  <cp:revision>18</cp:revision>
  <dcterms:modified xsi:type="dcterms:W3CDTF">2021-03-31T20:45:42Z</dcterms:modified>
</cp:coreProperties>
</file>