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Arim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qkiKDHFouY3TIV//BHd7kjWQ/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Chigo" initials="" lastIdx="12" clrIdx="0"/>
  <p:cmAuthor id="1" name="Elizabeth Chigo" initials="EC" lastIdx="1" clrIdx="1">
    <p:extLst>
      <p:ext uri="{19B8F6BF-5375-455C-9EA6-DF929625EA0E}">
        <p15:presenceInfo xmlns:p15="http://schemas.microsoft.com/office/powerpoint/2012/main" userId="S::elizabeth.chigo@generation.org::f87c53e7-cd37-4bee-8fa1-0eb92d3721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9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64" y="323400"/>
            <a:ext cx="375666" cy="64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 txBox="1"/>
          <p:nvPr/>
        </p:nvSpPr>
        <p:spPr>
          <a:xfrm>
            <a:off x="2233990" y="567422"/>
            <a:ext cx="5095725" cy="3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</a:t>
            </a:r>
            <a:endParaRPr lang="pt-BR"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21148" y="245973"/>
            <a:ext cx="3152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SCARLET ARAUJO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89" y="2077030"/>
            <a:ext cx="2209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0979" y="4285494"/>
            <a:ext cx="1397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7514" y="2074120"/>
            <a:ext cx="263989" cy="26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10659" y="8908688"/>
            <a:ext cx="323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624" y="6409215"/>
            <a:ext cx="2000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366" y="3924354"/>
            <a:ext cx="25654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10682" y="6443776"/>
            <a:ext cx="2286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3173" y="1043666"/>
            <a:ext cx="1428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38887" y="1630742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40010" y="1333834"/>
            <a:ext cx="18796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5826" y="1072374"/>
            <a:ext cx="1047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50771" y="1364125"/>
            <a:ext cx="172085" cy="1689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520920" y="1033181"/>
            <a:ext cx="146790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(11) 95425-5526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474018" y="1298902"/>
            <a:ext cx="195911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chemeClr val="dk1"/>
                </a:solidFill>
              </a:rPr>
              <a:t>scarlet.araujo@gmail.com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554148" y="1009308"/>
            <a:ext cx="146787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Paulo - SP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492344" y="1588162"/>
            <a:ext cx="202674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100" dirty="0">
                <a:solidFill>
                  <a:schemeClr val="dk1"/>
                </a:solidFill>
              </a:rPr>
              <a:t>linkedin.com/in/</a:t>
            </a:r>
            <a:r>
              <a:rPr lang="pt-BR" sz="1100" dirty="0" err="1">
                <a:solidFill>
                  <a:schemeClr val="dk1"/>
                </a:solidFill>
              </a:rPr>
              <a:t>scarletaraujo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614255" y="1310081"/>
            <a:ext cx="182783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100" dirty="0">
                <a:solidFill>
                  <a:schemeClr val="dk1"/>
                </a:solidFill>
              </a:rPr>
              <a:t>github.com/ScarletAraujo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02898" y="2061721"/>
            <a:ext cx="1221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MIM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66614" y="2291742"/>
            <a:ext cx="3448582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1100" dirty="0">
                <a:solidFill>
                  <a:srgbClr val="7F7F7F"/>
                </a:solidFill>
              </a:rPr>
              <a:t>Profissional formada em Administração de Empresas, Pós-Graduada em Gestão de Projetos. Possuo inglês avançado e espanhol básico. Nos últimos 8 anos, trabalhei em uma rede hotel como Supervisora de Restaurantes, Hostess e Auxiliar de Garçom no Brasil e em Dubai. Em 2020 decidi </a:t>
            </a:r>
            <a:r>
              <a:rPr lang="pt-BR" sz="1100" dirty="0" err="1">
                <a:solidFill>
                  <a:srgbClr val="7F7F7F"/>
                </a:solidFill>
              </a:rPr>
              <a:t>transicionar</a:t>
            </a:r>
            <a:r>
              <a:rPr lang="pt-BR" sz="1100" dirty="0">
                <a:solidFill>
                  <a:srgbClr val="7F7F7F"/>
                </a:solidFill>
              </a:rPr>
              <a:t> para a área de tecnologia, participei do Programa de Formação em Programação da Generation.</a:t>
            </a:r>
          </a:p>
        </p:txBody>
      </p:sp>
      <p:sp>
        <p:nvSpPr>
          <p:cNvPr id="105" name="Google Shape;105;p1"/>
          <p:cNvSpPr/>
          <p:nvPr/>
        </p:nvSpPr>
        <p:spPr>
          <a:xfrm rot="5400000" flipH="1">
            <a:off x="-229393" y="5912431"/>
            <a:ext cx="7863481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10800000" flipH="1">
            <a:off x="92239" y="9860469"/>
            <a:ext cx="6588944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73181" y="3968544"/>
            <a:ext cx="18812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EDUCAÇÃO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19256" y="4207706"/>
            <a:ext cx="4022700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just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GENERATION BRASIL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Desenvolvedor Web Java Junior –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just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Fev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/2021 - Mai/2021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9258" y="4867824"/>
            <a:ext cx="3495937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BSP – Business </a:t>
            </a:r>
            <a:r>
              <a:rPr lang="pt-BR" sz="1100" dirty="0" err="1">
                <a:solidFill>
                  <a:srgbClr val="212121"/>
                </a:solidFill>
              </a:rPr>
              <a:t>School</a:t>
            </a:r>
            <a:r>
              <a:rPr lang="pt-BR" sz="1100" dirty="0">
                <a:solidFill>
                  <a:srgbClr val="212121"/>
                </a:solidFill>
              </a:rPr>
              <a:t> </a:t>
            </a:r>
            <a:r>
              <a:rPr lang="pt-BR" sz="1100" dirty="0" err="1">
                <a:solidFill>
                  <a:srgbClr val="212121"/>
                </a:solidFill>
              </a:rPr>
              <a:t>of</a:t>
            </a:r>
            <a:r>
              <a:rPr lang="pt-BR" sz="1100" dirty="0">
                <a:solidFill>
                  <a:srgbClr val="212121"/>
                </a:solidFill>
              </a:rPr>
              <a:t> São Paulo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Gestão de Projetos</a:t>
            </a:r>
            <a:endParaRPr lang="pt-BR"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Mar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/2018 - </a:t>
            </a:r>
            <a:r>
              <a:rPr lang="pt-BR" sz="1100" dirty="0">
                <a:solidFill>
                  <a:srgbClr val="7F7F7F"/>
                </a:solidFill>
              </a:rPr>
              <a:t>Dez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/2018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35779" y="5550095"/>
            <a:ext cx="3503424" cy="6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ESTACIO RADIAL DE SÃO PAULO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Processos Gerenciais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 err="1">
                <a:solidFill>
                  <a:srgbClr val="7F7F7F"/>
                </a:solidFill>
              </a:rPr>
              <a:t>Fev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/2012 - Dez/2014 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70093" y="6399681"/>
            <a:ext cx="322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79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EXPERIÊNCIA</a:t>
            </a:r>
            <a:r>
              <a:rPr lang="pt-BR"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PROFISSIONAL</a:t>
            </a:r>
            <a:endParaRPr sz="14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95147" y="6749066"/>
            <a:ext cx="371158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GRAND HYATT SÃO PAULO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/2017 - </a:t>
            </a:r>
            <a:r>
              <a:rPr lang="pt-BR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/2020</a:t>
            </a:r>
          </a:p>
          <a:p>
            <a:pPr marL="67945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Supervisora de Alimentos e Bebidas                                           </a:t>
            </a:r>
            <a:r>
              <a:rPr lang="pt-BR" sz="1100" dirty="0">
                <a:solidFill>
                  <a:srgbClr val="7F7F7F"/>
                </a:solidFill>
              </a:rPr>
              <a:t>Responsável pela contratação, treinamento e       gerenciamento de uma equipe de 34pessoas. Responsável pelo desenvolvimento e implementação de metas de vendas dos restaurantes.</a:t>
            </a: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03371" y="7783087"/>
            <a:ext cx="3711581" cy="11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GRAND HYATT DUBAI         </a:t>
            </a:r>
            <a:r>
              <a:rPr lang="pt-BR" sz="1100" dirty="0">
                <a:solidFill>
                  <a:srgbClr val="7F7F7F"/>
                </a:solidFill>
              </a:rPr>
              <a:t>Set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/2014 - </a:t>
            </a:r>
            <a:r>
              <a:rPr lang="pt-BR" sz="1100" dirty="0" err="1">
                <a:solidFill>
                  <a:srgbClr val="7F7F7F"/>
                </a:solidFill>
              </a:rPr>
              <a:t>Nov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/2014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945" marR="407035" lvl="0" indent="0" algn="l" rtl="0">
              <a:lnSpc>
                <a:spcPct val="85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Hostess | Team leader                                                  </a:t>
            </a:r>
            <a:r>
              <a:rPr lang="pt-BR" sz="1100" dirty="0">
                <a:solidFill>
                  <a:srgbClr val="7F7F7F"/>
                </a:solidFill>
              </a:rPr>
              <a:t>Como hostess fui responsável pela folha de pagamento dos funcionários, bem como toda a área administrativa do restaurante para garantir o sucesso da operação e a melhor experiencia para os clientes.</a:t>
            </a: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14385" y="8807489"/>
            <a:ext cx="370879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212121"/>
                </a:solidFill>
              </a:rPr>
              <a:t>GRAND HYATT SÃO PAULO</a:t>
            </a:r>
            <a:r>
              <a:rPr lang="pt-BR" sz="1100" b="0" i="0" u="none" strike="noStrike" cap="none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pt-BR" sz="1100" dirty="0">
                <a:solidFill>
                  <a:srgbClr val="7F7F7F"/>
                </a:solidFill>
              </a:rPr>
              <a:t>Out/2011 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Set/2014</a:t>
            </a:r>
          </a:p>
          <a:p>
            <a:pPr marL="679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dirty="0">
                <a:solidFill>
                  <a:srgbClr val="7F7F7F"/>
                </a:solidFill>
              </a:rPr>
              <a:t>Aux. De garçom | Garçonete |</a:t>
            </a: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Hostess                                                </a:t>
            </a:r>
            <a:r>
              <a:rPr lang="pt-BR" sz="1100" dirty="0">
                <a:solidFill>
                  <a:srgbClr val="7F7F7F"/>
                </a:solidFill>
              </a:rPr>
              <a:t>Trabalhei na área de eventos, onde era responsável pela experiencia dos funcionários, dos organizadores e dos clientes, bem como a comunicação e interação com a cozinha.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061314" y="2037442"/>
            <a:ext cx="2380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 TÉCNICAS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744674" y="2355125"/>
            <a:ext cx="2910600" cy="256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100" dirty="0">
                <a:solidFill>
                  <a:srgbClr val="7F7F7F"/>
                </a:solidFill>
              </a:rPr>
              <a:t>▪   Lógica de Programação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Banco de Dados(MySQL)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Java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Spring Framework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HTML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CSS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Java Script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Spring Boot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Angular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</a:t>
            </a:r>
            <a:r>
              <a:rPr lang="pt-BR" sz="1100" dirty="0" err="1">
                <a:solidFill>
                  <a:srgbClr val="7F7F7F"/>
                </a:solidFill>
              </a:rPr>
              <a:t>NodeJs</a:t>
            </a:r>
            <a:endParaRPr lang="pt-BR" sz="1100" dirty="0">
              <a:solidFill>
                <a:srgbClr val="7F7F7F"/>
              </a:solidFill>
            </a:endParaRPr>
          </a:p>
          <a:p>
            <a:endParaRPr lang="pt-BR" sz="1100" dirty="0">
              <a:solidFill>
                <a:srgbClr val="7F7F7F"/>
              </a:solidFill>
            </a:endParaRPr>
          </a:p>
          <a:p>
            <a:endParaRPr lang="pt-BR" sz="1100" dirty="0">
              <a:solidFill>
                <a:srgbClr val="7F7F7F"/>
              </a:solidFill>
            </a:endParaRPr>
          </a:p>
          <a:p>
            <a:pPr marL="107315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rgbClr val="7F7F7F"/>
              </a:solidFill>
              <a:sym typeface="Arimo"/>
            </a:endParaRPr>
          </a:p>
          <a:p>
            <a:pPr marL="107315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789501" y="4781246"/>
            <a:ext cx="3152359" cy="175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100" dirty="0">
                <a:solidFill>
                  <a:srgbClr val="7F7F7F"/>
                </a:solidFill>
              </a:rPr>
              <a:t>▪   Comunicação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Proatividade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Atenção aos Detalhes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Trabalho em Equipe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Persistência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Liderança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Mentalidade de Crescimento</a:t>
            </a:r>
          </a:p>
          <a:p>
            <a:r>
              <a:rPr lang="pt-BR" sz="1100" dirty="0">
                <a:solidFill>
                  <a:srgbClr val="7F7F7F"/>
                </a:solidFill>
              </a:rPr>
              <a:t>▪   Orientação aos Resultados</a:t>
            </a:r>
          </a:p>
          <a:p>
            <a:endParaRPr lang="pt-BR" sz="1100" dirty="0">
              <a:solidFill>
                <a:srgbClr val="7F7F7F"/>
              </a:solidFill>
            </a:endParaRPr>
          </a:p>
          <a:p>
            <a:pPr marL="457200" marR="407035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</a:pP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37415" y="4237947"/>
            <a:ext cx="27572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COMPORTAMENTAIS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4051798" y="6394667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PORTFÓLIO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820354" y="6648842"/>
            <a:ext cx="3085373" cy="93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100" dirty="0">
                <a:solidFill>
                  <a:srgbClr val="212121"/>
                </a:solidFill>
              </a:rPr>
              <a:t>Blog Pessoal</a:t>
            </a:r>
          </a:p>
          <a:p>
            <a:r>
              <a:rPr lang="pt-BR" sz="1100" dirty="0">
                <a:solidFill>
                  <a:srgbClr val="7F7F7F"/>
                </a:solidFill>
              </a:rPr>
              <a:t>https://github.com/ScarletAraujo/Angular.git</a:t>
            </a:r>
          </a:p>
          <a:p>
            <a:r>
              <a:rPr lang="pt-BR" sz="1100" dirty="0">
                <a:solidFill>
                  <a:srgbClr val="7F7F7F"/>
                </a:solidFill>
              </a:rPr>
              <a:t>Meu blog pessoal, com as linguagens de programação, ferramentas e frameworks desenvolvidas ao decorrer do Bootcamp.</a:t>
            </a:r>
            <a:endParaRPr sz="1100" dirty="0">
              <a:solidFill>
                <a:srgbClr val="7F7F7F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4234509" y="8862128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684374" y="9109700"/>
            <a:ext cx="1221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Espanhol</a:t>
            </a:r>
            <a:endParaRPr sz="1100" dirty="0"/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Inglês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068024" y="9133450"/>
            <a:ext cx="14679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Nativo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endParaRPr sz="1100" dirty="0"/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Avançado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 rot="10800000" flipH="1">
            <a:off x="259366" y="6241611"/>
            <a:ext cx="3419113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 rot="10800000" flipH="1">
            <a:off x="228933" y="1972305"/>
            <a:ext cx="6445813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 rot="10800000" flipH="1">
            <a:off x="3677458" y="6341811"/>
            <a:ext cx="2964922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10800000" flipH="1">
            <a:off x="3677471" y="8786145"/>
            <a:ext cx="2964922" cy="45719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 rot="10800000" flipH="1">
            <a:off x="3691589" y="4167894"/>
            <a:ext cx="2964900" cy="45600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 rot="10800000" flipH="1">
            <a:off x="260616" y="3876841"/>
            <a:ext cx="3419100" cy="45600"/>
          </a:xfrm>
          <a:prstGeom prst="rect">
            <a:avLst/>
          </a:prstGeom>
          <a:solidFill>
            <a:srgbClr val="E36F68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9243C8-3799-449C-A19F-BB28BA642CD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1141" t="106" r="14685" b="42208"/>
          <a:stretch/>
        </p:blipFill>
        <p:spPr>
          <a:xfrm>
            <a:off x="268701" y="180168"/>
            <a:ext cx="1659600" cy="1699372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31C09855-3C93-411C-83F2-15AA7145D18B}"/>
              </a:ext>
            </a:extLst>
          </p:cNvPr>
          <p:cNvSpPr txBox="1"/>
          <p:nvPr/>
        </p:nvSpPr>
        <p:spPr>
          <a:xfrm>
            <a:off x="3814952" y="7537318"/>
            <a:ext cx="282742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212121"/>
                </a:solidFill>
              </a:rPr>
              <a:t>EducaTI</a:t>
            </a:r>
          </a:p>
          <a:p>
            <a:r>
              <a:rPr lang="pt-BR" sz="1100" dirty="0">
                <a:solidFill>
                  <a:srgbClr val="7F7F7F"/>
                </a:solidFill>
              </a:rPr>
              <a:t>https://github.com/IgorPV/projeto-integrador-generation.git</a:t>
            </a:r>
          </a:p>
          <a:p>
            <a:r>
              <a:rPr lang="pt-BR" sz="1100" dirty="0">
                <a:solidFill>
                  <a:srgbClr val="7F7F7F"/>
                </a:solidFill>
              </a:rPr>
              <a:t>EducaTI é uma rede social para desenvolvedores criada para fomentar a interação, o aprendizado e a troca entre os participantes.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420</Words>
  <Application>Microsoft Office PowerPoint</Application>
  <PresentationFormat>Papel A4 (210 x 297 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Calibri</vt:lpstr>
      <vt:lpstr>Noto Sans Symbols</vt:lpstr>
      <vt:lpstr>Arimo</vt:lpstr>
      <vt:lpstr>Arial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Elizabeth Chigo</dc:creator>
  <cp:lastModifiedBy>Scarlet de Araujo</cp:lastModifiedBy>
  <cp:revision>14</cp:revision>
  <dcterms:created xsi:type="dcterms:W3CDTF">2020-05-28T21:02:15Z</dcterms:created>
  <dcterms:modified xsi:type="dcterms:W3CDTF">2021-05-03T21:01:05Z</dcterms:modified>
</cp:coreProperties>
</file>