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embeddedFontLst>
    <p:embeddedFont>
      <p:font typeface="Arimo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482" y="-181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864" y="323400"/>
            <a:ext cx="375666" cy="64614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/>
        </p:nvSpPr>
        <p:spPr>
          <a:xfrm>
            <a:off x="2328783" y="525434"/>
            <a:ext cx="41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DESENVOLVEDORA WEB JAVA JR</a:t>
            </a:r>
            <a:r>
              <a:rPr lang="pt-BR"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2343300" y="227350"/>
            <a:ext cx="315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dirty="0">
                <a:solidFill>
                  <a:schemeClr val="dk1"/>
                </a:solidFill>
              </a:rPr>
              <a:t>SCARLET ARAUJO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289" y="2077030"/>
            <a:ext cx="22098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0979" y="4285494"/>
            <a:ext cx="13970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87514" y="2074120"/>
            <a:ext cx="263989" cy="26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10659" y="8527688"/>
            <a:ext cx="3238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7624" y="6409215"/>
            <a:ext cx="2000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729" y="3777933"/>
            <a:ext cx="25654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20207" y="6786676"/>
            <a:ext cx="2286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53173" y="1043666"/>
            <a:ext cx="1428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38887" y="1659317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40010" y="1381459"/>
            <a:ext cx="18796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75826" y="1072374"/>
            <a:ext cx="1047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76590" y="1354494"/>
            <a:ext cx="172085" cy="16891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2470132" y="1022632"/>
            <a:ext cx="1467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(11) 95425-5526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2460839" y="1309962"/>
            <a:ext cx="206361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s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carlet.araujo@gmail.com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4554148" y="1009308"/>
            <a:ext cx="14678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São Paulo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2470132" y="1588812"/>
            <a:ext cx="401500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linkedin.com/in/scarlet-duarte-ara%C3%BAjo-61160852/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4609459" y="1300447"/>
            <a:ext cx="192646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github.com/ScarletAraujo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502898" y="2061721"/>
            <a:ext cx="12218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 MIM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170093" y="2433502"/>
            <a:ext cx="3665513" cy="56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7F7F7F"/>
                </a:solidFill>
              </a:rPr>
              <a:t>Superação, iniciativa e liderança. Meu divisor de águas foi aos 19 anos, onde trabalhei em um </a:t>
            </a:r>
            <a:r>
              <a:rPr lang="pt-BR" sz="1200" dirty="0" err="1">
                <a:solidFill>
                  <a:srgbClr val="7F7F7F"/>
                </a:solidFill>
              </a:rPr>
              <a:t>ho</a:t>
            </a:r>
            <a:endParaRPr lang="pt-BR" sz="1200" dirty="0">
              <a:solidFill>
                <a:srgbClr val="7F7F7F"/>
              </a:solidFill>
            </a:endParaRPr>
          </a:p>
        </p:txBody>
      </p:sp>
      <p:sp>
        <p:nvSpPr>
          <p:cNvPr id="105" name="Google Shape;105;p12"/>
          <p:cNvSpPr/>
          <p:nvPr/>
        </p:nvSpPr>
        <p:spPr>
          <a:xfrm rot="5400000" flipH="1">
            <a:off x="-229393" y="5912431"/>
            <a:ext cx="7863481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2"/>
          <p:cNvSpPr/>
          <p:nvPr/>
        </p:nvSpPr>
        <p:spPr>
          <a:xfrm rot="10800000" flipH="1">
            <a:off x="92239" y="9860469"/>
            <a:ext cx="6588944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146326" y="3783316"/>
            <a:ext cx="19464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EDUCAÇÃO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119256" y="4071246"/>
            <a:ext cx="4022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just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GENERATION BRASIL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Desenvolvedor Web Java Junior – Fullstack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Fevereiro/ 2021 – Maio / 2021</a:t>
            </a:r>
            <a:endParaRPr sz="12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119258" y="4702789"/>
            <a:ext cx="3495937" cy="66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212121"/>
                </a:solidFill>
              </a:rPr>
              <a:t>BSP – BUSSINES SCHOOL OF SÃO PAULO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7F7F7F"/>
                </a:solidFill>
              </a:rPr>
              <a:t>Pós graduação em Gestão de projetos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7F7F7F"/>
                </a:solidFill>
              </a:rPr>
              <a:t>Fevereiro </a:t>
            </a: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/2018 – </a:t>
            </a:r>
            <a:r>
              <a:rPr lang="pt-BR" sz="1200" dirty="0">
                <a:solidFill>
                  <a:srgbClr val="7F7F7F"/>
                </a:solidFill>
              </a:rPr>
              <a:t>Dezembro </a:t>
            </a: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/2018 </a:t>
            </a:r>
            <a:endParaRPr sz="12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135779" y="5337435"/>
            <a:ext cx="3503424" cy="66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212121"/>
                </a:solidFill>
              </a:rPr>
              <a:t>ESTÁCIO RADIAL DE SÃO PAULO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Tecnólogo em Processos gerenciais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Março /2012 – </a:t>
            </a:r>
            <a:r>
              <a:rPr lang="pt-BR" sz="1200" dirty="0">
                <a:solidFill>
                  <a:srgbClr val="7F7F7F"/>
                </a:solidFill>
              </a:rPr>
              <a:t>Dezembro </a:t>
            </a: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/2014 </a:t>
            </a:r>
            <a:endParaRPr sz="12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170093" y="6399681"/>
            <a:ext cx="32227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EXPERIÊNCIA PROFISSIONAL</a:t>
            </a:r>
            <a:endParaRPr sz="14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0" y="6725137"/>
            <a:ext cx="3702348" cy="104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GRAND HYATT SÃO PAULO    </a:t>
            </a:r>
            <a:r>
              <a:rPr lang="pt-BR" sz="1050" dirty="0">
                <a:solidFill>
                  <a:srgbClr val="7F7F7F"/>
                </a:solidFill>
              </a:rPr>
              <a:t>NOV / 2017 – JUN / 2020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Supervisora de Restaurantes</a:t>
            </a:r>
          </a:p>
          <a:p>
            <a:pPr marL="67945" marR="407035" algn="just">
              <a:lnSpc>
                <a:spcPct val="85000"/>
              </a:lnSpc>
              <a:spcBef>
                <a:spcPts val="30"/>
              </a:spcBef>
              <a:buSzPts val="1200"/>
            </a:pPr>
            <a:r>
              <a:rPr lang="pt-BR" sz="1050" dirty="0">
                <a:solidFill>
                  <a:srgbClr val="7F7F7F"/>
                </a:solidFill>
              </a:rPr>
              <a:t>Gerenciei uma equipe com 34 pessoas, onde eu as  entrevistavam, contratavam e as treinavam. Também fui incumbida de traçar estratégias operacionalizar e bater metas de vendas do restaurante.</a:t>
            </a: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7F7F7F"/>
                </a:solidFill>
              </a:rPr>
              <a:t>  </a:t>
            </a: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7F7F7F"/>
                </a:solidFill>
              </a:rPr>
              <a:t>                            </a:t>
            </a:r>
            <a:endParaRPr sz="1200" dirty="0">
              <a:solidFill>
                <a:srgbClr val="7F7F7F"/>
              </a:solidFill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1" y="7794381"/>
            <a:ext cx="3684373" cy="93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GRAND HYATT DUBAI – UAE      </a:t>
            </a:r>
            <a:r>
              <a:rPr lang="pt-BR" sz="105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pt-BR" sz="1050" dirty="0">
                <a:solidFill>
                  <a:srgbClr val="7F7F7F"/>
                </a:solidFill>
              </a:rPr>
              <a:t> </a:t>
            </a:r>
            <a:r>
              <a:rPr lang="pt-BR" sz="105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/2014 - NOV/2017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Hostess | Team Leader</a:t>
            </a:r>
            <a:r>
              <a:rPr lang="pt-BR" sz="400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pt-BR" sz="1050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endParaRPr sz="1050" b="0" i="1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dirty="0">
                <a:solidFill>
                  <a:srgbClr val="7F7F7F"/>
                </a:solidFill>
              </a:rPr>
              <a:t>Como hostess fui responsável por toda área administrativa do restaurante para garantir a operacionalização do restaurante, a experiencia do cliente e folha de pagamento dos funcionários.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"/>
          <p:cNvSpPr/>
          <p:nvPr/>
        </p:nvSpPr>
        <p:spPr>
          <a:xfrm>
            <a:off x="1" y="8758310"/>
            <a:ext cx="3702348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GRAND HYATT SÃO PAULO        </a:t>
            </a:r>
            <a:r>
              <a:rPr lang="pt-BR" sz="105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OUT/ 2011 – SET/2014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Aux. Garçom | Hostess                                                 </a:t>
            </a:r>
            <a:endParaRPr sz="1050" b="0" i="1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dirty="0">
                <a:solidFill>
                  <a:srgbClr val="7F7F7F"/>
                </a:solidFill>
              </a:rPr>
              <a:t>Trabalhei na área de eventos, onde cuidava da experiencia dos funcionários, dos organizadores e dos cliente, me comunicava com a cozinha para identificar os alimentos que iriam ser servidos durante o evento.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349191" y="306989"/>
            <a:ext cx="1504800" cy="14931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9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Insira aqui uma foto profissional </a:t>
            </a:r>
            <a:endParaRPr sz="9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9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Com fundo branco ou neutro,  enquadramento cintura para cima, peça para alguém tirar para </a:t>
            </a:r>
            <a:r>
              <a:rPr lang="pt-BR" sz="9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vc</a:t>
            </a:r>
            <a:r>
              <a:rPr lang="pt-BR" sz="9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não </a:t>
            </a:r>
            <a:r>
              <a:rPr lang="pt-BR" sz="1000" b="0" i="0" u="none" strike="noStrike" cap="none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vale selfie</a:t>
            </a:r>
            <a:endParaRPr sz="9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4061314" y="2037442"/>
            <a:ext cx="23807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HABILIDADES TÉCNICAS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3744674" y="2364650"/>
            <a:ext cx="2930072" cy="1517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407035" lvl="0" indent="-304800" algn="just" rtl="0">
              <a:spcBef>
                <a:spcPts val="3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Lógica de Programação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Banco de Dados (MySQL)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Spring Framework</a:t>
            </a: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CSS</a:t>
            </a: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pt-BR" sz="1100" dirty="0" err="1">
                <a:solidFill>
                  <a:srgbClr val="7F7F7F"/>
                </a:solidFill>
              </a:rPr>
              <a:t>avaScript</a:t>
            </a:r>
            <a:endParaRPr lang="pt-BR" sz="1100" dirty="0">
              <a:solidFill>
                <a:srgbClr val="7F7F7F"/>
              </a:solidFill>
            </a:endParaRP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SpringBoot</a:t>
            </a:r>
            <a:endParaRPr sz="11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3789501" y="4895546"/>
            <a:ext cx="3152359" cy="103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407035" lvl="0" indent="-30480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Comunicação</a:t>
            </a:r>
            <a:endParaRPr sz="1100" dirty="0">
              <a:solidFill>
                <a:srgbClr val="7F7F7F"/>
              </a:solidFill>
            </a:endParaRP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Proatividade</a:t>
            </a:r>
            <a:endParaRPr sz="1100" dirty="0">
              <a:solidFill>
                <a:srgbClr val="7F7F7F"/>
              </a:solidFill>
            </a:endParaRP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Atenção à Detalhes </a:t>
            </a:r>
            <a:endParaRPr sz="1100" dirty="0">
              <a:solidFill>
                <a:srgbClr val="7F7F7F"/>
              </a:solidFill>
            </a:endParaRP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Trabalho em Equipe</a:t>
            </a:r>
            <a:endParaRPr sz="1100" dirty="0">
              <a:solidFill>
                <a:srgbClr val="7F7F7F"/>
              </a:solidFill>
            </a:endParaRP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Persistência </a:t>
            </a:r>
            <a:endParaRPr sz="1100" dirty="0">
              <a:solidFill>
                <a:srgbClr val="7F7F7F"/>
              </a:solidFill>
            </a:endParaRP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Liderança</a:t>
            </a:r>
            <a:endParaRPr sz="1100" dirty="0">
              <a:solidFill>
                <a:srgbClr val="7F7F7F"/>
              </a:solidFill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3937415" y="4237947"/>
            <a:ext cx="27572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HABILIDADES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COMPORTAMENTAIS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4061323" y="6737567"/>
            <a:ext cx="132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PORTIFOLIO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3677480" y="7067942"/>
            <a:ext cx="29649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do Projeto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Link do projeto </a:t>
            </a:r>
            <a:endParaRPr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Resumo do Projeto</a:t>
            </a:r>
            <a:endParaRPr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4234509" y="8481128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IDIOMAS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3684374" y="8843000"/>
            <a:ext cx="1221900" cy="103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Português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Espanhol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Inglês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5068024" y="8866750"/>
            <a:ext cx="1467900" cy="103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Básico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Avançado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/>
          <p:nvPr/>
        </p:nvSpPr>
        <p:spPr>
          <a:xfrm rot="10800000" flipH="1">
            <a:off x="249604" y="6232502"/>
            <a:ext cx="3419113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/>
          <p:nvPr/>
        </p:nvSpPr>
        <p:spPr>
          <a:xfrm rot="10800000" flipH="1">
            <a:off x="228933" y="1972305"/>
            <a:ext cx="6445813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2"/>
          <p:cNvSpPr/>
          <p:nvPr/>
        </p:nvSpPr>
        <p:spPr>
          <a:xfrm rot="10800000" flipH="1">
            <a:off x="3691579" y="6620061"/>
            <a:ext cx="2964922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2"/>
          <p:cNvSpPr/>
          <p:nvPr/>
        </p:nvSpPr>
        <p:spPr>
          <a:xfrm rot="10800000" flipH="1">
            <a:off x="3677471" y="8319420"/>
            <a:ext cx="2964922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 rot="10800000" flipH="1">
            <a:off x="3691589" y="4167894"/>
            <a:ext cx="2964900" cy="45600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 rot="10800000" flipH="1">
            <a:off x="260616" y="3638716"/>
            <a:ext cx="3419100" cy="45600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/>
          <p:nvPr/>
        </p:nvSpPr>
        <p:spPr>
          <a:xfrm>
            <a:off x="615889" y="805555"/>
            <a:ext cx="5808397" cy="533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IMPORTANTE</a:t>
            </a:r>
            <a:endParaRPr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próprio modelo, deixei algumas orientações de preenchimento que vocês devem seguir;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Preencha de acordo com suas informações pessoais e profissionais;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Atenção quanto as fontes e o tamanho das letras (Recomentados tudo em Arial 11, exceto os títulos);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 ter apenas uma página;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Pedir para que seu mentor ou colega te ajude na revisão (Revise erros de português e seus contatos);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deve renomear o documento com seu nome e sobrenome, Ex: CV_Ana Pereira;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762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</a:pP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3" descr="Comentar importa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063" y="620869"/>
            <a:ext cx="495473" cy="495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422</Words>
  <Application>Microsoft Office PowerPoint</Application>
  <PresentationFormat>Papel A4 (210 x 297 mm)</PresentationFormat>
  <Paragraphs>71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Noto Sans Symbols</vt:lpstr>
      <vt:lpstr>Calibri</vt:lpstr>
      <vt:lpstr>Arimo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Proevento</dc:creator>
  <cp:lastModifiedBy>Scarlet de Araujo</cp:lastModifiedBy>
  <cp:revision>10</cp:revision>
  <dcterms:modified xsi:type="dcterms:W3CDTF">2021-03-10T15:23:23Z</dcterms:modified>
</cp:coreProperties>
</file>