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6" r:id="rId5"/>
    <p:sldId id="267" r:id="rId6"/>
    <p:sldId id="263" r:id="rId7"/>
    <p:sldId id="264" r:id="rId8"/>
    <p:sldId id="268" r:id="rId9"/>
    <p:sldId id="265" r:id="rId10"/>
    <p:sldId id="258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A71DF8-A0CC-4232-92A7-57241078D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1765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9BA8-657E-47B3-9EA0-F6AA772F6C5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28B5C-9A0C-4FD9-A9BD-3416EB7A5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9B61-D20A-429D-811A-9E43B545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6928"/>
            <a:ext cx="7772400" cy="2387600"/>
          </a:xfrm>
        </p:spPr>
        <p:txBody>
          <a:bodyPr>
            <a:normAutofit/>
          </a:bodyPr>
          <a:lstStyle/>
          <a:p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1984</a:t>
            </a:r>
          </a:p>
        </p:txBody>
      </p:sp>
    </p:spTree>
    <p:extLst>
      <p:ext uri="{BB962C8B-B14F-4D97-AF65-F5344CB8AC3E}">
        <p14:creationId xmlns:p14="http://schemas.microsoft.com/office/powerpoint/2010/main" val="349009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Технологии, применяемые в программе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DDFA31-4299-439B-B7C2-C3B894F7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2" y="1735895"/>
            <a:ext cx="5117809" cy="20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 fontScale="90000"/>
          </a:bodyPr>
          <a:lstStyle/>
          <a:p>
            <a:r>
              <a:rPr lang="ru-RU" dirty="0"/>
              <a:t>Дальнейшее развитие: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9BA5C-F6DB-4FD8-9161-74DC34C4369C}"/>
              </a:ext>
            </a:extLst>
          </p:cNvPr>
          <p:cNvSpPr txBox="1"/>
          <p:nvPr/>
        </p:nvSpPr>
        <p:spPr>
          <a:xfrm>
            <a:off x="628650" y="1082180"/>
            <a:ext cx="6729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возможность кастомизации игрока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больше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возможность настройки управления передвижением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больше противников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новые бонусы на уровнях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Улучшение графики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Адаптивный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78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736"/>
            <a:ext cx="7886700" cy="909492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D916E-0EC3-4A56-BA16-B4B104604E22}"/>
              </a:ext>
            </a:extLst>
          </p:cNvPr>
          <p:cNvSpPr txBox="1"/>
          <p:nvPr/>
        </p:nvSpPr>
        <p:spPr>
          <a:xfrm>
            <a:off x="628650" y="1115228"/>
            <a:ext cx="595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процессе работы над проектом мы: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Изучили библиотеку </a:t>
            </a:r>
            <a:r>
              <a:rPr lang="en-US" dirty="0" err="1"/>
              <a:t>pygame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Приобрели навыки командной работы с </a:t>
            </a:r>
            <a:r>
              <a:rPr lang="en-US" dirty="0"/>
              <a:t>git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Создали свою игру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Научились работать со спрайтами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dirty="0"/>
              <a:t>Мы остались довольны результатом проделанной работы.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4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15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нашего проекта явилось создание игры, которую мы назвали «1984»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Сюжет игры: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в мире будущего просыпается после тяжелого дня и обнаруживает, что на улице машины начали уничтожать людей. Его цель – остановить нашествие роботов и спасти мир.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игроком предстаёт стратегия с пошаговыми боями. В игре несколько уровней, на каждом из котором игрок должен выполнить определённые задания и победить всех противников.</a:t>
            </a:r>
          </a:p>
        </p:txBody>
      </p:sp>
    </p:spTree>
    <p:extLst>
      <p:ext uri="{BB962C8B-B14F-4D97-AF65-F5344CB8AC3E}">
        <p14:creationId xmlns:p14="http://schemas.microsoft.com/office/powerpoint/2010/main" val="34691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1E04B8-74DE-4027-BDD3-11DE7AF8078A}"/>
              </a:ext>
            </a:extLst>
          </p:cNvPr>
          <p:cNvSpPr/>
          <p:nvPr/>
        </p:nvSpPr>
        <p:spPr>
          <a:xfrm>
            <a:off x="512373" y="350134"/>
            <a:ext cx="840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В процессе работы мы реализовали следующие возможности: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963405"/>
            <a:ext cx="8736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Главное меню</a:t>
            </a:r>
          </a:p>
          <a:p>
            <a:endParaRPr lang="ru-RU" dirty="0"/>
          </a:p>
          <a:p>
            <a:r>
              <a:rPr lang="ru-RU" dirty="0"/>
              <a:t>	В меню игрок может начать новую игру, продолжить начатую, зайти в настройки 	или же выйти из игры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F0F18E-3BD7-4C1E-9F89-2363EECC0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t="24271" r="26697" b="26962"/>
          <a:stretch/>
        </p:blipFill>
        <p:spPr>
          <a:xfrm>
            <a:off x="1398338" y="2348454"/>
            <a:ext cx="6635692" cy="38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483235"/>
            <a:ext cx="8736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ввода никнейма</a:t>
            </a:r>
          </a:p>
          <a:p>
            <a:endParaRPr lang="ru-RU" dirty="0"/>
          </a:p>
          <a:p>
            <a:r>
              <a:rPr lang="ru-RU" dirty="0"/>
              <a:t>	Игрок может придумать свой никнейм или сгенерировать случайный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51AD7D-54BA-4D22-BBF7-C351AC5A6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t="24203" r="26513" b="26704"/>
          <a:stretch/>
        </p:blipFill>
        <p:spPr>
          <a:xfrm>
            <a:off x="1244456" y="1585011"/>
            <a:ext cx="6655087" cy="39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483235"/>
            <a:ext cx="8736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Сохранения</a:t>
            </a:r>
          </a:p>
          <a:p>
            <a:endParaRPr lang="ru-RU" dirty="0"/>
          </a:p>
          <a:p>
            <a:r>
              <a:rPr lang="ru-RU" dirty="0"/>
              <a:t>	Игрок может продолжить уже начатую игру, выбрав ее из списка сохранений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3A7FAC-B692-452A-B1A7-08BABD77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t="24154" r="26697" b="26733"/>
          <a:stretch/>
        </p:blipFill>
        <p:spPr>
          <a:xfrm>
            <a:off x="1034097" y="1632526"/>
            <a:ext cx="7075805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384682"/>
            <a:ext cx="9010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Передвижение игрока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	Передвижение игрока осуществляется с помощью стрелок. При передвижении у   	игрока появляется анимация бега.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50BFF3-008A-4EE3-8782-076127EB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96" y="2232695"/>
            <a:ext cx="5810250" cy="6477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E00E22-17B1-43E3-925A-07F90870F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3" t="39022" r="6293" b="52905"/>
          <a:stretch/>
        </p:blipFill>
        <p:spPr>
          <a:xfrm>
            <a:off x="1677796" y="3405580"/>
            <a:ext cx="5646425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384682"/>
            <a:ext cx="9010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Битва с противниками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u-RU" dirty="0"/>
              <a:t>Цель каждого уровня – сразиться с каждым противником и победить их. Противниками являются роботы.</a:t>
            </a:r>
            <a:endParaRPr lang="en-US" dirty="0"/>
          </a:p>
          <a:p>
            <a:r>
              <a:rPr lang="ru-RU" dirty="0"/>
              <a:t>     </a:t>
            </a:r>
          </a:p>
          <a:p>
            <a:r>
              <a:rPr lang="ru-RU" dirty="0"/>
              <a:t>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881C10-E6B3-47B9-9D9F-3C1874B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8" r="68208" b="80473"/>
          <a:stretch/>
        </p:blipFill>
        <p:spPr>
          <a:xfrm>
            <a:off x="1098432" y="1960562"/>
            <a:ext cx="2235473" cy="29368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D1A284-0CA7-4D75-A14B-48C7F67D7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7" t="25594" r="1438" b="49656"/>
          <a:stretch/>
        </p:blipFill>
        <p:spPr>
          <a:xfrm>
            <a:off x="4730941" y="2405182"/>
            <a:ext cx="2894752" cy="23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384682"/>
            <a:ext cx="9010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Задания на уровнях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u-RU" dirty="0"/>
              <a:t>Кроме сражения с противниками игрок может выполнять различные задания</a:t>
            </a:r>
            <a:endParaRPr lang="en-US" dirty="0"/>
          </a:p>
          <a:p>
            <a:r>
              <a:rPr lang="ru-RU" dirty="0"/>
              <a:t>     </a:t>
            </a:r>
          </a:p>
          <a:p>
            <a:r>
              <a:rPr lang="ru-RU" dirty="0"/>
              <a:t>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A506-4C2A-4BF2-B047-4649F0ABC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7" y="2227702"/>
            <a:ext cx="943456" cy="10085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7E9259-B550-40DD-8D1F-B86D071E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3" y="2087103"/>
            <a:ext cx="1289720" cy="1289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F33C9F-AAFB-4ECE-A2F3-D9BC2730D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56" y="4012996"/>
            <a:ext cx="508802" cy="14964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40566C-1E12-4910-ACE6-F63D7F6C9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15" y="4012996"/>
            <a:ext cx="1496477" cy="1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2" y="384682"/>
            <a:ext cx="8329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Бонусы на уровнях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	На уровнях игрок может собирать различные бонусы. Одни будут добавлять ему очки, другие – восстанавливать здоровье.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CEFE4-6864-448C-B630-7A61B241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92" y="2014268"/>
            <a:ext cx="1088122" cy="1088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806E7-CA29-4244-8C56-1EFEEBA34A0C}"/>
              </a:ext>
            </a:extLst>
          </p:cNvPr>
          <p:cNvSpPr txBox="1"/>
          <p:nvPr/>
        </p:nvSpPr>
        <p:spPr>
          <a:xfrm>
            <a:off x="1821997" y="3303935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Монетки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7A3CD3-08AE-49A1-8491-A022B81E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46" y="2014268"/>
            <a:ext cx="1207325" cy="120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53003-8ACA-4A1F-AF00-020F52F87613}"/>
              </a:ext>
            </a:extLst>
          </p:cNvPr>
          <p:cNvSpPr txBox="1"/>
          <p:nvPr/>
        </p:nvSpPr>
        <p:spPr>
          <a:xfrm>
            <a:off x="5930717" y="330393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Хилки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68EE3-08B4-4AE9-8289-5FD27EB94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7" y="4147497"/>
            <a:ext cx="1125492" cy="112549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51F088-F8FA-4A85-9A7A-C8132731C122}"/>
              </a:ext>
            </a:extLst>
          </p:cNvPr>
          <p:cNvSpPr/>
          <p:nvPr/>
        </p:nvSpPr>
        <p:spPr>
          <a:xfrm>
            <a:off x="1775538" y="5377887"/>
            <a:ext cx="121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Ускорение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0FCBCB-E390-4C7A-A1B4-E80019366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61" y="4147497"/>
            <a:ext cx="1125492" cy="1125492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CC1013-55CD-47B2-BDC5-890E9F4A34EC}"/>
              </a:ext>
            </a:extLst>
          </p:cNvPr>
          <p:cNvSpPr/>
          <p:nvPr/>
        </p:nvSpPr>
        <p:spPr>
          <a:xfrm>
            <a:off x="5716746" y="5377887"/>
            <a:ext cx="139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Замедление</a:t>
            </a:r>
          </a:p>
        </p:txBody>
      </p:sp>
    </p:spTree>
    <p:extLst>
      <p:ext uri="{BB962C8B-B14F-4D97-AF65-F5344CB8AC3E}">
        <p14:creationId xmlns:p14="http://schemas.microsoft.com/office/powerpoint/2010/main" val="1699347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284</Words>
  <Application>Microsoft Office PowerPoint</Application>
  <PresentationFormat>Экран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 1984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Технологии, применяемые в программе</vt:lpstr>
      <vt:lpstr>Дальнейшее развитие: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19</cp:revision>
  <dcterms:created xsi:type="dcterms:W3CDTF">2021-09-20T10:42:48Z</dcterms:created>
  <dcterms:modified xsi:type="dcterms:W3CDTF">2022-01-23T09:52:30Z</dcterms:modified>
</cp:coreProperties>
</file>