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58" r:id="rId8"/>
    <p:sldId id="262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A71DF8-A0CC-4232-92A7-57241078D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" r="1765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0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0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0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2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1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58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3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BA8-657E-47B3-9EA0-F6AA772F6C5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87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9BA8-657E-47B3-9EA0-F6AA772F6C5A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A08AE-F205-4EEA-96D1-99FD13E2F37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228B5C-9A0C-4FD9-A9BD-3416EB7A5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D9B61-D20A-429D-811A-9E43B5451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36928"/>
            <a:ext cx="7772400" cy="2387600"/>
          </a:xfrm>
        </p:spPr>
        <p:txBody>
          <a:bodyPr>
            <a:normAutofit/>
          </a:bodyPr>
          <a:lstStyle/>
          <a:p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1984</a:t>
            </a:r>
          </a:p>
        </p:txBody>
      </p:sp>
    </p:spTree>
    <p:extLst>
      <p:ext uri="{BB962C8B-B14F-4D97-AF65-F5344CB8AC3E}">
        <p14:creationId xmlns:p14="http://schemas.microsoft.com/office/powerpoint/2010/main" val="349009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2F32-043C-415D-AA61-C088DF9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156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нашего проекта явилось создание игры, которую мы назвали «1984»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Сюжет игры: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Человек в мире будущего просыпается после тяжелого дня и обнаруживает, что на улице машины начали уничтожать людей. Его цель – остановить нашествие роботов и спасти мир.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игроком предстаёт стратегия с пошаговыми боями. В игре несколько уровней, на каждом из котором игрок должен выполнить определённые задания и победить всех противников.</a:t>
            </a:r>
          </a:p>
        </p:txBody>
      </p:sp>
    </p:spTree>
    <p:extLst>
      <p:ext uri="{BB962C8B-B14F-4D97-AF65-F5344CB8AC3E}">
        <p14:creationId xmlns:p14="http://schemas.microsoft.com/office/powerpoint/2010/main" val="346913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1E04B8-74DE-4027-BDD3-11DE7AF8078A}"/>
              </a:ext>
            </a:extLst>
          </p:cNvPr>
          <p:cNvSpPr/>
          <p:nvPr/>
        </p:nvSpPr>
        <p:spPr>
          <a:xfrm>
            <a:off x="512373" y="350134"/>
            <a:ext cx="8407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В процессе работы мы реализовали следующие возможности: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C45789-81CB-4556-A9EA-32BE631B09B5}"/>
              </a:ext>
            </a:extLst>
          </p:cNvPr>
          <p:cNvSpPr/>
          <p:nvPr/>
        </p:nvSpPr>
        <p:spPr>
          <a:xfrm>
            <a:off x="407391" y="963405"/>
            <a:ext cx="90103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Главное меню</a:t>
            </a:r>
          </a:p>
          <a:p>
            <a:endParaRPr lang="ru-RU" dirty="0"/>
          </a:p>
          <a:p>
            <a:r>
              <a:rPr lang="ru-RU" dirty="0"/>
              <a:t>	В меню игрок может начать новую игру, продолжить начатую или же выйти из</a:t>
            </a:r>
          </a:p>
          <a:p>
            <a:r>
              <a:rPr lang="ru-RU" dirty="0"/>
              <a:t>	игры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36A762-BAAC-4B3F-8159-3AEEDEBB7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58" y="2732631"/>
            <a:ext cx="5716084" cy="28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C45789-81CB-4556-A9EA-32BE631B09B5}"/>
              </a:ext>
            </a:extLst>
          </p:cNvPr>
          <p:cNvSpPr/>
          <p:nvPr/>
        </p:nvSpPr>
        <p:spPr>
          <a:xfrm>
            <a:off x="407391" y="384682"/>
            <a:ext cx="9010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Передвижение игрока</a:t>
            </a:r>
          </a:p>
          <a:p>
            <a:r>
              <a:rPr lang="ru-RU" dirty="0"/>
              <a:t>     </a:t>
            </a:r>
          </a:p>
          <a:p>
            <a:r>
              <a:rPr lang="ru-RU" dirty="0"/>
              <a:t>	Передвижение игрока осуществляется с помощью стрелок. При передвижении у   	игрока появляется анимация бега. 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A50BFF3-008A-4EE3-8782-076127EB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96" y="2232695"/>
            <a:ext cx="5810250" cy="6477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4E00E22-17B1-43E3-925A-07F90870FF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3" t="39022" r="6293" b="52905"/>
          <a:stretch/>
        </p:blipFill>
        <p:spPr>
          <a:xfrm>
            <a:off x="1677796" y="3405580"/>
            <a:ext cx="5646425" cy="9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C45789-81CB-4556-A9EA-32BE631B09B5}"/>
              </a:ext>
            </a:extLst>
          </p:cNvPr>
          <p:cNvSpPr/>
          <p:nvPr/>
        </p:nvSpPr>
        <p:spPr>
          <a:xfrm>
            <a:off x="407391" y="384682"/>
            <a:ext cx="9010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Битва с противниками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ru-RU" dirty="0"/>
              <a:t>Цель каждого уровня – сразиться с каждым противником и победить их. Противниками являются роботы.</a:t>
            </a:r>
            <a:endParaRPr lang="en-US" dirty="0"/>
          </a:p>
          <a:p>
            <a:r>
              <a:rPr lang="ru-RU" dirty="0"/>
              <a:t>     </a:t>
            </a:r>
          </a:p>
          <a:p>
            <a:r>
              <a:rPr lang="ru-RU" dirty="0"/>
              <a:t>	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881C10-E6B3-47B9-9D9F-3C1874BA4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8" r="68208" b="80473"/>
          <a:stretch/>
        </p:blipFill>
        <p:spPr>
          <a:xfrm>
            <a:off x="1098432" y="1960562"/>
            <a:ext cx="2235473" cy="29368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D1A284-0CA7-4D75-A14B-48C7F67D75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7" t="25594" r="1438" b="49656"/>
          <a:stretch/>
        </p:blipFill>
        <p:spPr>
          <a:xfrm>
            <a:off x="4730941" y="2405182"/>
            <a:ext cx="2894752" cy="23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3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54EE51-8C21-4BB5-BC97-4841CBA9A5CB}"/>
              </a:ext>
            </a:extLst>
          </p:cNvPr>
          <p:cNvSpPr/>
          <p:nvPr/>
        </p:nvSpPr>
        <p:spPr>
          <a:xfrm>
            <a:off x="695761" y="1585011"/>
            <a:ext cx="804084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C45789-81CB-4556-A9EA-32BE631B09B5}"/>
              </a:ext>
            </a:extLst>
          </p:cNvPr>
          <p:cNvSpPr/>
          <p:nvPr/>
        </p:nvSpPr>
        <p:spPr>
          <a:xfrm>
            <a:off x="407392" y="384682"/>
            <a:ext cx="8329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Бонусы на уровнях</a:t>
            </a:r>
          </a:p>
          <a:p>
            <a:r>
              <a:rPr lang="ru-RU" dirty="0"/>
              <a:t>     </a:t>
            </a:r>
          </a:p>
          <a:p>
            <a:r>
              <a:rPr lang="ru-RU" dirty="0"/>
              <a:t>	На уровнях игрок может собирать различные бонусы. Одни будут добавлять ему очки, другие – восстанавливать здоровье.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9CEFE4-6864-448C-B630-7A61B241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92" y="2340878"/>
            <a:ext cx="1088122" cy="1088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D806E7-CA29-4244-8C56-1EFEEBA34A0C}"/>
              </a:ext>
            </a:extLst>
          </p:cNvPr>
          <p:cNvSpPr txBox="1"/>
          <p:nvPr/>
        </p:nvSpPr>
        <p:spPr>
          <a:xfrm>
            <a:off x="1821997" y="3613666"/>
            <a:ext cx="106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Монетки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7A3CD3-08AE-49A1-8491-A022B81E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46" y="2281276"/>
            <a:ext cx="1207325" cy="1207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753003-8ACA-4A1F-AF00-020F52F87613}"/>
              </a:ext>
            </a:extLst>
          </p:cNvPr>
          <p:cNvSpPr txBox="1"/>
          <p:nvPr/>
        </p:nvSpPr>
        <p:spPr>
          <a:xfrm>
            <a:off x="5930719" y="361366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Хилки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34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2F32-043C-415D-AA61-C088DF9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Технологии, применяемые в программе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DDFA31-4299-439B-B7C2-C3B894F7D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2" y="1735895"/>
            <a:ext cx="5117809" cy="20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2F32-043C-415D-AA61-C088DF9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>
            <a:normAutofit fontScale="90000"/>
          </a:bodyPr>
          <a:lstStyle/>
          <a:p>
            <a:r>
              <a:rPr lang="ru-RU" dirty="0"/>
              <a:t>Дальнейшее развитие: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9BA5C-F6DB-4FD8-9161-74DC34C4369C}"/>
              </a:ext>
            </a:extLst>
          </p:cNvPr>
          <p:cNvSpPr txBox="1"/>
          <p:nvPr/>
        </p:nvSpPr>
        <p:spPr>
          <a:xfrm>
            <a:off x="628650" y="1082180"/>
            <a:ext cx="67294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возможность кастомизации игрока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больше уровней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возможность настройки управления передвижением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больше противников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новые бонусы на уровнях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Улучшение графики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Адаптивный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78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2F32-043C-415D-AA61-C088DF9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5736"/>
            <a:ext cx="7886700" cy="909492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D916E-0EC3-4A56-BA16-B4B104604E22}"/>
              </a:ext>
            </a:extLst>
          </p:cNvPr>
          <p:cNvSpPr txBox="1"/>
          <p:nvPr/>
        </p:nvSpPr>
        <p:spPr>
          <a:xfrm>
            <a:off x="628650" y="1115228"/>
            <a:ext cx="595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процессе работы над проектом мы: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Изучили библиотеку </a:t>
            </a:r>
            <a:r>
              <a:rPr lang="en-US" dirty="0" err="1"/>
              <a:t>pygame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Приобрели навыки командной работы с </a:t>
            </a:r>
            <a:r>
              <a:rPr lang="en-US" dirty="0"/>
              <a:t>git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Создали свою игру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Научились работать со спрайтами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ru-RU" dirty="0"/>
              <a:t>Мы остались довольны результатом проделанной работы.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448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236</Words>
  <Application>Microsoft Office PowerPoint</Application>
  <PresentationFormat>Экран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 1984</vt:lpstr>
      <vt:lpstr>Описание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Технологии, применяемые в программе</vt:lpstr>
      <vt:lpstr>Дальнейшее развитие: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Admin</cp:lastModifiedBy>
  <cp:revision>13</cp:revision>
  <dcterms:created xsi:type="dcterms:W3CDTF">2021-09-20T10:42:48Z</dcterms:created>
  <dcterms:modified xsi:type="dcterms:W3CDTF">2022-01-13T19:07:27Z</dcterms:modified>
</cp:coreProperties>
</file>